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9"/>
  </p:notesMasterIdLst>
  <p:sldIdLst>
    <p:sldId id="256" r:id="rId3"/>
    <p:sldId id="257" r:id="rId4"/>
    <p:sldId id="280" r:id="rId5"/>
    <p:sldId id="281" r:id="rId6"/>
    <p:sldId id="282" r:id="rId7"/>
    <p:sldId id="283" r:id="rId8"/>
    <p:sldId id="277" r:id="rId9"/>
    <p:sldId id="259" r:id="rId10"/>
    <p:sldId id="278" r:id="rId11"/>
    <p:sldId id="260" r:id="rId12"/>
    <p:sldId id="279" r:id="rId13"/>
    <p:sldId id="261" r:id="rId14"/>
    <p:sldId id="262" r:id="rId15"/>
    <p:sldId id="274" r:id="rId16"/>
    <p:sldId id="275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468A"/>
    <a:srgbClr val="606D78"/>
    <a:srgbClr val="FF33CC"/>
    <a:srgbClr val="005EB8"/>
    <a:srgbClr val="CE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1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4D772-6D04-45D4-9E3E-7C31EBEE975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5F56BD-A84C-4F7A-B8D1-EEE9C769962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2400" b="1" dirty="0" smtClean="0"/>
        </a:p>
        <a:p>
          <a:endParaRPr lang="en-GB" sz="3600" dirty="0"/>
        </a:p>
      </dgm:t>
    </dgm:pt>
    <dgm:pt modelId="{A40D8C5A-CA63-4857-8E88-61A3C9F694C2}" type="parTrans" cxnId="{209BB22D-773C-4E75-978B-8BC423E4EB01}">
      <dgm:prSet/>
      <dgm:spPr/>
      <dgm:t>
        <a:bodyPr/>
        <a:lstStyle/>
        <a:p>
          <a:endParaRPr lang="en-GB"/>
        </a:p>
      </dgm:t>
    </dgm:pt>
    <dgm:pt modelId="{86218E7E-CAEE-45E8-8CBD-87BCCA77967E}" type="sibTrans" cxnId="{209BB22D-773C-4E75-978B-8BC423E4EB01}">
      <dgm:prSet/>
      <dgm:spPr/>
      <dgm:t>
        <a:bodyPr/>
        <a:lstStyle/>
        <a:p>
          <a:endParaRPr lang="en-GB"/>
        </a:p>
      </dgm:t>
    </dgm:pt>
    <dgm:pt modelId="{71197212-811C-4465-92AD-9657826E3D6C}">
      <dgm:prSet phldrT="[Text]"/>
      <dgm:spPr>
        <a:solidFill>
          <a:srgbClr val="FF33CC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b="1" dirty="0" smtClean="0"/>
            <a:t>Consumers</a:t>
          </a:r>
          <a:endParaRPr lang="en-GB" b="1" dirty="0"/>
        </a:p>
      </dgm:t>
    </dgm:pt>
    <dgm:pt modelId="{2777E672-6DD2-4D40-896C-2A62985B6597}" type="parTrans" cxnId="{E982C233-87B3-440E-A876-DB1A31D18F64}">
      <dgm:prSet/>
      <dgm:spPr>
        <a:ln>
          <a:solidFill>
            <a:srgbClr val="FF33CC"/>
          </a:solidFill>
        </a:ln>
      </dgm:spPr>
      <dgm:t>
        <a:bodyPr/>
        <a:lstStyle/>
        <a:p>
          <a:endParaRPr lang="en-GB"/>
        </a:p>
      </dgm:t>
    </dgm:pt>
    <dgm:pt modelId="{D9CE35C8-3671-4A75-BBDE-D90ADA2505C2}" type="sibTrans" cxnId="{E982C233-87B3-440E-A876-DB1A31D18F64}">
      <dgm:prSet/>
      <dgm:spPr/>
      <dgm:t>
        <a:bodyPr/>
        <a:lstStyle/>
        <a:p>
          <a:endParaRPr lang="en-GB"/>
        </a:p>
      </dgm:t>
    </dgm:pt>
    <dgm:pt modelId="{51CC167D-F343-4D9E-9FCD-5BBF11FF2738}">
      <dgm:prSet phldrT="[Text]"/>
      <dgm:spPr>
        <a:solidFill>
          <a:srgbClr val="7030A0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b="1" dirty="0" smtClean="0">
              <a:effectLst/>
            </a:rPr>
            <a:t>Providers</a:t>
          </a:r>
        </a:p>
      </dgm:t>
    </dgm:pt>
    <dgm:pt modelId="{8CCF8706-7A14-4476-915C-8784C5BB49A1}" type="parTrans" cxnId="{946A48A2-AFDE-476C-82E3-84A60E97AE16}">
      <dgm:prSet/>
      <dgm:spPr>
        <a:ln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BF55C560-9F1C-4EE9-8363-8C1BA0DC99A0}" type="sibTrans" cxnId="{946A48A2-AFDE-476C-82E3-84A60E97AE16}">
      <dgm:prSet/>
      <dgm:spPr/>
      <dgm:t>
        <a:bodyPr/>
        <a:lstStyle/>
        <a:p>
          <a:endParaRPr lang="en-GB"/>
        </a:p>
      </dgm:t>
    </dgm:pt>
    <dgm:pt modelId="{043FD236-FED7-4938-8986-125398C2FE7F}" type="pres">
      <dgm:prSet presAssocID="{23F4D772-6D04-45D4-9E3E-7C31EBEE97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162B9B-FBE2-4E53-87A3-F09E5CECE6FF}" type="pres">
      <dgm:prSet presAssocID="{F05F56BD-A84C-4F7A-B8D1-EEE9C769962A}" presName="centerShape" presStyleLbl="node0" presStyleIdx="0" presStyleCnt="1" custScaleX="171255" custScaleY="164192"/>
      <dgm:spPr/>
      <dgm:t>
        <a:bodyPr/>
        <a:lstStyle/>
        <a:p>
          <a:endParaRPr lang="en-GB"/>
        </a:p>
      </dgm:t>
    </dgm:pt>
    <dgm:pt modelId="{510956A4-A2D2-4CCB-BAA1-CAE5DD0CF727}" type="pres">
      <dgm:prSet presAssocID="{2777E672-6DD2-4D40-896C-2A62985B6597}" presName="Name9" presStyleLbl="parChTrans1D2" presStyleIdx="0" presStyleCnt="2"/>
      <dgm:spPr/>
      <dgm:t>
        <a:bodyPr/>
        <a:lstStyle/>
        <a:p>
          <a:endParaRPr lang="en-GB"/>
        </a:p>
      </dgm:t>
    </dgm:pt>
    <dgm:pt modelId="{B2848EC2-B34C-42CA-B284-29B97CB7EE85}" type="pres">
      <dgm:prSet presAssocID="{2777E672-6DD2-4D40-896C-2A62985B659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919FB3B3-A62C-4A29-940C-65EA65F52C4C}" type="pres">
      <dgm:prSet presAssocID="{71197212-811C-4465-92AD-9657826E3D6C}" presName="node" presStyleLbl="node1" presStyleIdx="0" presStyleCnt="2" custScaleX="128340" custScaleY="128340" custRadScaleRad="263440" custRadScaleInc="-997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E5470B-458B-41F8-B189-DC37848C4CB0}" type="pres">
      <dgm:prSet presAssocID="{8CCF8706-7A14-4476-915C-8784C5BB49A1}" presName="Name9" presStyleLbl="parChTrans1D2" presStyleIdx="1" presStyleCnt="2"/>
      <dgm:spPr/>
      <dgm:t>
        <a:bodyPr/>
        <a:lstStyle/>
        <a:p>
          <a:endParaRPr lang="en-GB"/>
        </a:p>
      </dgm:t>
    </dgm:pt>
    <dgm:pt modelId="{D7E0FDFE-C2E4-4FAD-90A3-0AF00969D114}" type="pres">
      <dgm:prSet presAssocID="{8CCF8706-7A14-4476-915C-8784C5BB49A1}" presName="connTx" presStyleLbl="parChTrans1D2" presStyleIdx="1" presStyleCnt="2"/>
      <dgm:spPr/>
      <dgm:t>
        <a:bodyPr/>
        <a:lstStyle/>
        <a:p>
          <a:endParaRPr lang="en-GB"/>
        </a:p>
      </dgm:t>
    </dgm:pt>
    <dgm:pt modelId="{1BBE3F0B-4C35-4B06-8B5F-6A68C964AD04}" type="pres">
      <dgm:prSet presAssocID="{51CC167D-F343-4D9E-9FCD-5BBF11FF2738}" presName="node" presStyleLbl="node1" presStyleIdx="1" presStyleCnt="2" custScaleX="128252" custScaleY="128252" custRadScaleRad="268484" custRadScaleInc="-100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997CC5-31AF-4723-A8BC-2ED5446317B2}" type="presOf" srcId="{2777E672-6DD2-4D40-896C-2A62985B6597}" destId="{B2848EC2-B34C-42CA-B284-29B97CB7EE85}" srcOrd="1" destOrd="0" presId="urn:microsoft.com/office/officeart/2005/8/layout/radial1"/>
    <dgm:cxn modelId="{73333F4E-98B6-4BC5-BC65-7D542DFC5BA1}" type="presOf" srcId="{71197212-811C-4465-92AD-9657826E3D6C}" destId="{919FB3B3-A62C-4A29-940C-65EA65F52C4C}" srcOrd="0" destOrd="0" presId="urn:microsoft.com/office/officeart/2005/8/layout/radial1"/>
    <dgm:cxn modelId="{209BB22D-773C-4E75-978B-8BC423E4EB01}" srcId="{23F4D772-6D04-45D4-9E3E-7C31EBEE975F}" destId="{F05F56BD-A84C-4F7A-B8D1-EEE9C769962A}" srcOrd="0" destOrd="0" parTransId="{A40D8C5A-CA63-4857-8E88-61A3C9F694C2}" sibTransId="{86218E7E-CAEE-45E8-8CBD-87BCCA77967E}"/>
    <dgm:cxn modelId="{251257F0-3CEB-4F22-B705-321EFB25D7FE}" type="presOf" srcId="{2777E672-6DD2-4D40-896C-2A62985B6597}" destId="{510956A4-A2D2-4CCB-BAA1-CAE5DD0CF727}" srcOrd="0" destOrd="0" presId="urn:microsoft.com/office/officeart/2005/8/layout/radial1"/>
    <dgm:cxn modelId="{4679C186-326F-455C-8284-8D8235F1BAB1}" type="presOf" srcId="{23F4D772-6D04-45D4-9E3E-7C31EBEE975F}" destId="{043FD236-FED7-4938-8986-125398C2FE7F}" srcOrd="0" destOrd="0" presId="urn:microsoft.com/office/officeart/2005/8/layout/radial1"/>
    <dgm:cxn modelId="{18645C80-C7FF-47C8-BBBE-9DA0719115C7}" type="presOf" srcId="{F05F56BD-A84C-4F7A-B8D1-EEE9C769962A}" destId="{C6162B9B-FBE2-4E53-87A3-F09E5CECE6FF}" srcOrd="0" destOrd="0" presId="urn:microsoft.com/office/officeart/2005/8/layout/radial1"/>
    <dgm:cxn modelId="{8ED85C5E-1583-4CF5-B930-9C9C2BCF6FAF}" type="presOf" srcId="{8CCF8706-7A14-4476-915C-8784C5BB49A1}" destId="{CAE5470B-458B-41F8-B189-DC37848C4CB0}" srcOrd="0" destOrd="0" presId="urn:microsoft.com/office/officeart/2005/8/layout/radial1"/>
    <dgm:cxn modelId="{8FD1D31A-6005-4759-9F67-5F0F95BD6D77}" type="presOf" srcId="{8CCF8706-7A14-4476-915C-8784C5BB49A1}" destId="{D7E0FDFE-C2E4-4FAD-90A3-0AF00969D114}" srcOrd="1" destOrd="0" presId="urn:microsoft.com/office/officeart/2005/8/layout/radial1"/>
    <dgm:cxn modelId="{677C77D0-544C-44FE-A22D-F06A07AA6493}" type="presOf" srcId="{51CC167D-F343-4D9E-9FCD-5BBF11FF2738}" destId="{1BBE3F0B-4C35-4B06-8B5F-6A68C964AD04}" srcOrd="0" destOrd="0" presId="urn:microsoft.com/office/officeart/2005/8/layout/radial1"/>
    <dgm:cxn modelId="{946A48A2-AFDE-476C-82E3-84A60E97AE16}" srcId="{F05F56BD-A84C-4F7A-B8D1-EEE9C769962A}" destId="{51CC167D-F343-4D9E-9FCD-5BBF11FF2738}" srcOrd="1" destOrd="0" parTransId="{8CCF8706-7A14-4476-915C-8784C5BB49A1}" sibTransId="{BF55C560-9F1C-4EE9-8363-8C1BA0DC99A0}"/>
    <dgm:cxn modelId="{E982C233-87B3-440E-A876-DB1A31D18F64}" srcId="{F05F56BD-A84C-4F7A-B8D1-EEE9C769962A}" destId="{71197212-811C-4465-92AD-9657826E3D6C}" srcOrd="0" destOrd="0" parTransId="{2777E672-6DD2-4D40-896C-2A62985B6597}" sibTransId="{D9CE35C8-3671-4A75-BBDE-D90ADA2505C2}"/>
    <dgm:cxn modelId="{24C94595-5335-4D06-9DE4-4FD8132BB2B5}" type="presParOf" srcId="{043FD236-FED7-4938-8986-125398C2FE7F}" destId="{C6162B9B-FBE2-4E53-87A3-F09E5CECE6FF}" srcOrd="0" destOrd="0" presId="urn:microsoft.com/office/officeart/2005/8/layout/radial1"/>
    <dgm:cxn modelId="{778C2341-81DC-4FF9-9E2D-70DD780713A7}" type="presParOf" srcId="{043FD236-FED7-4938-8986-125398C2FE7F}" destId="{510956A4-A2D2-4CCB-BAA1-CAE5DD0CF727}" srcOrd="1" destOrd="0" presId="urn:microsoft.com/office/officeart/2005/8/layout/radial1"/>
    <dgm:cxn modelId="{65F5C7E8-5A38-4962-B252-2B0A1F3F5902}" type="presParOf" srcId="{510956A4-A2D2-4CCB-BAA1-CAE5DD0CF727}" destId="{B2848EC2-B34C-42CA-B284-29B97CB7EE85}" srcOrd="0" destOrd="0" presId="urn:microsoft.com/office/officeart/2005/8/layout/radial1"/>
    <dgm:cxn modelId="{C0C4BA06-7814-4D4A-89AE-08AC505C9235}" type="presParOf" srcId="{043FD236-FED7-4938-8986-125398C2FE7F}" destId="{919FB3B3-A62C-4A29-940C-65EA65F52C4C}" srcOrd="2" destOrd="0" presId="urn:microsoft.com/office/officeart/2005/8/layout/radial1"/>
    <dgm:cxn modelId="{D1078F02-96B4-4463-B0AA-0B4D05B5C060}" type="presParOf" srcId="{043FD236-FED7-4938-8986-125398C2FE7F}" destId="{CAE5470B-458B-41F8-B189-DC37848C4CB0}" srcOrd="3" destOrd="0" presId="urn:microsoft.com/office/officeart/2005/8/layout/radial1"/>
    <dgm:cxn modelId="{D137D478-A890-467E-B38D-0D4B5DD3AF17}" type="presParOf" srcId="{CAE5470B-458B-41F8-B189-DC37848C4CB0}" destId="{D7E0FDFE-C2E4-4FAD-90A3-0AF00969D114}" srcOrd="0" destOrd="0" presId="urn:microsoft.com/office/officeart/2005/8/layout/radial1"/>
    <dgm:cxn modelId="{A6AC89E1-3F75-4D53-A67E-56C3BCD2E898}" type="presParOf" srcId="{043FD236-FED7-4938-8986-125398C2FE7F}" destId="{1BBE3F0B-4C35-4B06-8B5F-6A68C964AD0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67E4E-7737-4E76-8456-65B21C87CBD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8B558F-711A-4AA3-9F75-992DC5C0978D}">
      <dgm:prSet phldrT="[Text]" custT="1"/>
      <dgm:spPr>
        <a:solidFill>
          <a:schemeClr val="tx2">
            <a:lumMod val="75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800" b="1" dirty="0" smtClean="0"/>
            <a:t>Constrained FHIR Document Reference</a:t>
          </a:r>
          <a:endParaRPr lang="en-GB" sz="1800" b="1" dirty="0"/>
        </a:p>
      </dgm:t>
    </dgm:pt>
    <dgm:pt modelId="{9F1933AF-CA90-4A70-8294-1486CD72BC71}" type="parTrans" cxnId="{F6A780B7-4898-462D-A5C2-A7D6CF6473C9}">
      <dgm:prSet/>
      <dgm:spPr/>
      <dgm:t>
        <a:bodyPr/>
        <a:lstStyle/>
        <a:p>
          <a:endParaRPr lang="en-GB" b="1"/>
        </a:p>
      </dgm:t>
    </dgm:pt>
    <dgm:pt modelId="{A0D9FE78-EA13-4B3E-B818-054C81AC043E}" type="sibTrans" cxnId="{F6A780B7-4898-462D-A5C2-A7D6CF6473C9}">
      <dgm:prSet/>
      <dgm:spPr/>
      <dgm:t>
        <a:bodyPr/>
        <a:lstStyle/>
        <a:p>
          <a:endParaRPr lang="en-GB" b="1"/>
        </a:p>
      </dgm:t>
    </dgm:pt>
    <dgm:pt modelId="{4CC4EAC5-93BC-4189-A4F0-5F384F58F7D0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Id</a:t>
          </a:r>
          <a:endParaRPr lang="en-GB" sz="1200" b="1" dirty="0"/>
        </a:p>
      </dgm:t>
    </dgm:pt>
    <dgm:pt modelId="{BC28E2B1-AA04-48A1-8F27-1B273148F50D}" type="parTrans" cxnId="{BE001858-59E2-477A-8759-92CF78B92E39}">
      <dgm:prSet custT="1"/>
      <dgm:spPr/>
      <dgm:t>
        <a:bodyPr/>
        <a:lstStyle/>
        <a:p>
          <a:endParaRPr lang="en-GB" sz="1200" b="1"/>
        </a:p>
      </dgm:t>
    </dgm:pt>
    <dgm:pt modelId="{0AB2C2F4-AB6A-43F7-9550-BC68A294265A}" type="sibTrans" cxnId="{BE001858-59E2-477A-8759-92CF78B92E39}">
      <dgm:prSet/>
      <dgm:spPr/>
      <dgm:t>
        <a:bodyPr/>
        <a:lstStyle/>
        <a:p>
          <a:endParaRPr lang="en-GB" b="1"/>
        </a:p>
      </dgm:t>
    </dgm:pt>
    <dgm:pt modelId="{8F6F5726-F1CD-4409-82E9-FADD89BF0AE1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Version Id</a:t>
          </a:r>
          <a:endParaRPr lang="en-GB" sz="1200" b="1" dirty="0"/>
        </a:p>
      </dgm:t>
    </dgm:pt>
    <dgm:pt modelId="{8B63111B-F675-4A87-AF2F-3E33B1997542}" type="parTrans" cxnId="{E1077C8D-1972-4604-877B-91AD28E4A1DC}">
      <dgm:prSet custT="1"/>
      <dgm:spPr/>
      <dgm:t>
        <a:bodyPr/>
        <a:lstStyle/>
        <a:p>
          <a:endParaRPr lang="en-GB" sz="1200" b="1"/>
        </a:p>
      </dgm:t>
    </dgm:pt>
    <dgm:pt modelId="{B5746220-21DC-4A6A-AA2C-B73AB443AC49}" type="sibTrans" cxnId="{E1077C8D-1972-4604-877B-91AD28E4A1DC}">
      <dgm:prSet/>
      <dgm:spPr/>
      <dgm:t>
        <a:bodyPr/>
        <a:lstStyle/>
        <a:p>
          <a:endParaRPr lang="en-GB" b="1"/>
        </a:p>
      </dgm:t>
    </dgm:pt>
    <dgm:pt modelId="{041D5D45-C02F-4A68-8150-0A5909733B2D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Type</a:t>
          </a:r>
          <a:endParaRPr lang="en-GB" sz="1200" b="1" dirty="0"/>
        </a:p>
      </dgm:t>
    </dgm:pt>
    <dgm:pt modelId="{CB23BD2F-8C09-42A0-A39D-0EC3E95F2221}" type="parTrans" cxnId="{D16DC3AF-4383-4381-8E7B-E36C7AFCA647}">
      <dgm:prSet custT="1"/>
      <dgm:spPr/>
      <dgm:t>
        <a:bodyPr/>
        <a:lstStyle/>
        <a:p>
          <a:endParaRPr lang="en-GB" sz="1200" b="1"/>
        </a:p>
      </dgm:t>
    </dgm:pt>
    <dgm:pt modelId="{701E41CC-70EE-422E-AD57-6C86D0BEE6C7}" type="sibTrans" cxnId="{D16DC3AF-4383-4381-8E7B-E36C7AFCA647}">
      <dgm:prSet/>
      <dgm:spPr/>
      <dgm:t>
        <a:bodyPr/>
        <a:lstStyle/>
        <a:p>
          <a:endParaRPr lang="en-GB" b="1"/>
        </a:p>
      </dgm:t>
    </dgm:pt>
    <dgm:pt modelId="{C665F873-DDB2-4E0A-ABB2-3C7E3748E16D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Subject</a:t>
          </a:r>
          <a:endParaRPr lang="en-GB" sz="1200" b="1" dirty="0"/>
        </a:p>
      </dgm:t>
    </dgm:pt>
    <dgm:pt modelId="{8AD591AB-8934-4F18-9429-E3481DDF4F4D}" type="parTrans" cxnId="{D7DEF35D-F4FA-48CC-B85A-5274C90CFF96}">
      <dgm:prSet custT="1"/>
      <dgm:spPr/>
      <dgm:t>
        <a:bodyPr/>
        <a:lstStyle/>
        <a:p>
          <a:endParaRPr lang="en-GB" sz="1200" b="1"/>
        </a:p>
      </dgm:t>
    </dgm:pt>
    <dgm:pt modelId="{F0D70CAB-0F19-421D-9CFD-9E02146F69F6}" type="sibTrans" cxnId="{D7DEF35D-F4FA-48CC-B85A-5274C90CFF96}">
      <dgm:prSet/>
      <dgm:spPr/>
      <dgm:t>
        <a:bodyPr/>
        <a:lstStyle/>
        <a:p>
          <a:endParaRPr lang="en-GB" b="1"/>
        </a:p>
      </dgm:t>
    </dgm:pt>
    <dgm:pt modelId="{F7A1EB37-AF46-423F-82B3-9D8046633CF3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Author</a:t>
          </a:r>
        </a:p>
      </dgm:t>
    </dgm:pt>
    <dgm:pt modelId="{CFC41EC1-A5C5-48D6-AA7B-B977C21FCEA4}" type="parTrans" cxnId="{1E4AC9FA-38FB-4E6A-8F03-E04ADC7338AB}">
      <dgm:prSet custT="1"/>
      <dgm:spPr/>
      <dgm:t>
        <a:bodyPr/>
        <a:lstStyle/>
        <a:p>
          <a:endParaRPr lang="en-GB" sz="1200" b="1"/>
        </a:p>
      </dgm:t>
    </dgm:pt>
    <dgm:pt modelId="{5D117A7F-5892-4A7B-8205-ED8F035E1FAD}" type="sibTrans" cxnId="{1E4AC9FA-38FB-4E6A-8F03-E04ADC7338AB}">
      <dgm:prSet/>
      <dgm:spPr/>
      <dgm:t>
        <a:bodyPr/>
        <a:lstStyle/>
        <a:p>
          <a:endParaRPr lang="en-GB" b="1"/>
        </a:p>
      </dgm:t>
    </dgm:pt>
    <dgm:pt modelId="{59D3C166-7388-483D-A87C-B9CE2090E297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Custodian</a:t>
          </a:r>
        </a:p>
      </dgm:t>
    </dgm:pt>
    <dgm:pt modelId="{0206144B-3C27-46B9-B41F-18048837494E}" type="parTrans" cxnId="{3D1C758B-0AF4-45F2-9B3E-890F5ACB9FA0}">
      <dgm:prSet custT="1"/>
      <dgm:spPr/>
      <dgm:t>
        <a:bodyPr/>
        <a:lstStyle/>
        <a:p>
          <a:endParaRPr lang="en-GB" sz="1200" b="1"/>
        </a:p>
      </dgm:t>
    </dgm:pt>
    <dgm:pt modelId="{7798C45F-193C-4D11-A385-57D1AD368A84}" type="sibTrans" cxnId="{3D1C758B-0AF4-45F2-9B3E-890F5ACB9FA0}">
      <dgm:prSet/>
      <dgm:spPr/>
      <dgm:t>
        <a:bodyPr/>
        <a:lstStyle/>
        <a:p>
          <a:endParaRPr lang="en-GB" b="1"/>
        </a:p>
      </dgm:t>
    </dgm:pt>
    <dgm:pt modelId="{6D196BE2-4C06-4A1A-BA54-F46988672970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Attachment Content Type</a:t>
          </a:r>
        </a:p>
      </dgm:t>
    </dgm:pt>
    <dgm:pt modelId="{82355E88-44E3-4FFA-8347-3E2145175C5D}" type="parTrans" cxnId="{912EEDF5-EEF7-4C92-A910-CC41C5E8D6D1}">
      <dgm:prSet custT="1"/>
      <dgm:spPr/>
      <dgm:t>
        <a:bodyPr/>
        <a:lstStyle/>
        <a:p>
          <a:endParaRPr lang="en-GB" sz="1200" b="1"/>
        </a:p>
      </dgm:t>
    </dgm:pt>
    <dgm:pt modelId="{36E3B5BA-2A94-4DEA-B0A8-555A56B82FC7}" type="sibTrans" cxnId="{912EEDF5-EEF7-4C92-A910-CC41C5E8D6D1}">
      <dgm:prSet/>
      <dgm:spPr/>
      <dgm:t>
        <a:bodyPr/>
        <a:lstStyle/>
        <a:p>
          <a:endParaRPr lang="en-GB" b="1"/>
        </a:p>
      </dgm:t>
    </dgm:pt>
    <dgm:pt modelId="{45A9F912-D574-4B3E-B016-137A8E72A345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Attachment URL</a:t>
          </a:r>
        </a:p>
      </dgm:t>
    </dgm:pt>
    <dgm:pt modelId="{8A09F1FF-4DCB-40FE-B08E-655B9D680E79}" type="parTrans" cxnId="{05664FBF-52D0-456B-97B7-D800948F4266}">
      <dgm:prSet custT="1"/>
      <dgm:spPr/>
      <dgm:t>
        <a:bodyPr/>
        <a:lstStyle/>
        <a:p>
          <a:endParaRPr lang="en-GB" sz="1200" b="1"/>
        </a:p>
      </dgm:t>
    </dgm:pt>
    <dgm:pt modelId="{639131E2-1642-4575-9670-3A6A4AE34C23}" type="sibTrans" cxnId="{05664FBF-52D0-456B-97B7-D800948F4266}">
      <dgm:prSet/>
      <dgm:spPr/>
      <dgm:t>
        <a:bodyPr/>
        <a:lstStyle/>
        <a:p>
          <a:endParaRPr lang="en-GB" b="1"/>
        </a:p>
      </dgm:t>
    </dgm:pt>
    <dgm:pt modelId="{B5D78857-FA04-41C6-A946-6B9DE72E11FF}">
      <dgm:prSet phldrT="[Text]" custT="1"/>
      <dgm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sz="1200" b="1" dirty="0" smtClean="0"/>
            <a:t>Attachment Creation</a:t>
          </a:r>
        </a:p>
      </dgm:t>
    </dgm:pt>
    <dgm:pt modelId="{DD962801-0C9B-4109-940C-FB994EA5E41E}" type="parTrans" cxnId="{AE95830E-1DEA-4ED9-958C-ED5BD4788D3A}">
      <dgm:prSet custT="1"/>
      <dgm:spPr/>
      <dgm:t>
        <a:bodyPr/>
        <a:lstStyle/>
        <a:p>
          <a:endParaRPr lang="en-GB" sz="1200" b="1"/>
        </a:p>
      </dgm:t>
    </dgm:pt>
    <dgm:pt modelId="{67E842EA-AAC6-4642-8C89-DFB9BA8565D9}" type="sibTrans" cxnId="{AE95830E-1DEA-4ED9-958C-ED5BD4788D3A}">
      <dgm:prSet/>
      <dgm:spPr/>
      <dgm:t>
        <a:bodyPr/>
        <a:lstStyle/>
        <a:p>
          <a:endParaRPr lang="en-GB" b="1"/>
        </a:p>
      </dgm:t>
    </dgm:pt>
    <dgm:pt modelId="{CA56EE90-26CA-4DB9-B5B1-479CD92D276F}" type="pres">
      <dgm:prSet presAssocID="{99667E4E-7737-4E76-8456-65B21C87CB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C7C7F2-5491-471D-A8F5-8548EFD7B8DC}" type="pres">
      <dgm:prSet presAssocID="{F48B558F-711A-4AA3-9F75-992DC5C0978D}" presName="centerShape" presStyleLbl="node0" presStyleIdx="0" presStyleCnt="1" custScaleX="361082" custScaleY="346441" custLinFactNeighborX="2292" custLinFactNeighborY="-19572"/>
      <dgm:spPr/>
      <dgm:t>
        <a:bodyPr/>
        <a:lstStyle/>
        <a:p>
          <a:endParaRPr lang="en-GB"/>
        </a:p>
      </dgm:t>
    </dgm:pt>
    <dgm:pt modelId="{FCB5240C-34AC-4F90-88E4-FECD20523108}" type="pres">
      <dgm:prSet presAssocID="{BC28E2B1-AA04-48A1-8F27-1B273148F50D}" presName="Name9" presStyleLbl="parChTrans1D2" presStyleIdx="0" presStyleCnt="9" custScaleX="2000000" custScaleY="128241"/>
      <dgm:spPr/>
      <dgm:t>
        <a:bodyPr/>
        <a:lstStyle/>
        <a:p>
          <a:endParaRPr lang="en-GB"/>
        </a:p>
      </dgm:t>
    </dgm:pt>
    <dgm:pt modelId="{B39898D6-396F-4B31-BC70-ACBF4B7605B1}" type="pres">
      <dgm:prSet presAssocID="{BC28E2B1-AA04-48A1-8F27-1B273148F50D}" presName="connTx" presStyleLbl="parChTrans1D2" presStyleIdx="0" presStyleCnt="9"/>
      <dgm:spPr/>
      <dgm:t>
        <a:bodyPr/>
        <a:lstStyle/>
        <a:p>
          <a:endParaRPr lang="en-GB"/>
        </a:p>
      </dgm:t>
    </dgm:pt>
    <dgm:pt modelId="{D4E5CEEC-103A-492F-A65B-2FA3B4584C51}" type="pres">
      <dgm:prSet presAssocID="{4CC4EAC5-93BC-4189-A4F0-5F384F58F7D0}" presName="node" presStyleLbl="node1" presStyleIdx="0" presStyleCnt="9" custScaleX="127687" custScaleY="128246" custRadScaleRad="166855" custRadScaleInc="-2795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4AEA48-6679-4F6E-A5F5-67381962072D}" type="pres">
      <dgm:prSet presAssocID="{8B63111B-F675-4A87-AF2F-3E33B1997542}" presName="Name9" presStyleLbl="parChTrans1D2" presStyleIdx="1" presStyleCnt="9" custScaleX="2000000" custScaleY="128241"/>
      <dgm:spPr/>
      <dgm:t>
        <a:bodyPr/>
        <a:lstStyle/>
        <a:p>
          <a:endParaRPr lang="en-GB"/>
        </a:p>
      </dgm:t>
    </dgm:pt>
    <dgm:pt modelId="{1A09A46B-EC49-4C8D-8475-30F56E8E0A51}" type="pres">
      <dgm:prSet presAssocID="{8B63111B-F675-4A87-AF2F-3E33B1997542}" presName="connTx" presStyleLbl="parChTrans1D2" presStyleIdx="1" presStyleCnt="9"/>
      <dgm:spPr/>
      <dgm:t>
        <a:bodyPr/>
        <a:lstStyle/>
        <a:p>
          <a:endParaRPr lang="en-GB"/>
        </a:p>
      </dgm:t>
    </dgm:pt>
    <dgm:pt modelId="{F4BB5D2C-A044-4E25-B3E8-60A5C83BF17D}" type="pres">
      <dgm:prSet presAssocID="{8F6F5726-F1CD-4409-82E9-FADD89BF0AE1}" presName="node" presStyleLbl="node1" presStyleIdx="1" presStyleCnt="9" custScaleX="127687" custScaleY="128246" custRadScaleRad="171030" custRadScaleInc="842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DB8D37-4FAF-4F17-A1AC-F35661C1EE89}" type="pres">
      <dgm:prSet presAssocID="{CB23BD2F-8C09-42A0-A39D-0EC3E95F2221}" presName="Name9" presStyleLbl="parChTrans1D2" presStyleIdx="2" presStyleCnt="9" custScaleX="2000000" custScaleY="128241"/>
      <dgm:spPr/>
      <dgm:t>
        <a:bodyPr/>
        <a:lstStyle/>
        <a:p>
          <a:endParaRPr lang="en-GB"/>
        </a:p>
      </dgm:t>
    </dgm:pt>
    <dgm:pt modelId="{D7538DEF-3398-4499-B2A7-FD5066A25C33}" type="pres">
      <dgm:prSet presAssocID="{CB23BD2F-8C09-42A0-A39D-0EC3E95F2221}" presName="connTx" presStyleLbl="parChTrans1D2" presStyleIdx="2" presStyleCnt="9"/>
      <dgm:spPr/>
      <dgm:t>
        <a:bodyPr/>
        <a:lstStyle/>
        <a:p>
          <a:endParaRPr lang="en-GB"/>
        </a:p>
      </dgm:t>
    </dgm:pt>
    <dgm:pt modelId="{D2B34EA6-17C7-4C52-A6D5-061D4E44ECA9}" type="pres">
      <dgm:prSet presAssocID="{041D5D45-C02F-4A68-8150-0A5909733B2D}" presName="node" presStyleLbl="node1" presStyleIdx="2" presStyleCnt="9" custScaleX="127687" custScaleY="128246" custRadScaleRad="207848" custRadScaleInc="-93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46B2D9-295F-4927-AAB4-D5DD842893E5}" type="pres">
      <dgm:prSet presAssocID="{8AD591AB-8934-4F18-9429-E3481DDF4F4D}" presName="Name9" presStyleLbl="parChTrans1D2" presStyleIdx="3" presStyleCnt="9" custScaleX="2000000" custScaleY="128241"/>
      <dgm:spPr/>
      <dgm:t>
        <a:bodyPr/>
        <a:lstStyle/>
        <a:p>
          <a:endParaRPr lang="en-GB"/>
        </a:p>
      </dgm:t>
    </dgm:pt>
    <dgm:pt modelId="{A2B9B12C-C499-45F0-BE78-17EC784943C5}" type="pres">
      <dgm:prSet presAssocID="{8AD591AB-8934-4F18-9429-E3481DDF4F4D}" presName="connTx" presStyleLbl="parChTrans1D2" presStyleIdx="3" presStyleCnt="9"/>
      <dgm:spPr/>
      <dgm:t>
        <a:bodyPr/>
        <a:lstStyle/>
        <a:p>
          <a:endParaRPr lang="en-GB"/>
        </a:p>
      </dgm:t>
    </dgm:pt>
    <dgm:pt modelId="{3A0D6326-21E4-42D2-8F1F-0E3C548D1759}" type="pres">
      <dgm:prSet presAssocID="{C665F873-DDB2-4E0A-ABB2-3C7E3748E16D}" presName="node" presStyleLbl="node1" presStyleIdx="3" presStyleCnt="9" custScaleX="136411" custScaleY="129707" custLinFactNeighborX="49185" custLinFactNeighborY="-79276" custRadScaleRad="182968" custRadScaleInc="-900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3BC48F-0165-4BC8-AB05-66CBED2E85D4}" type="pres">
      <dgm:prSet presAssocID="{CFC41EC1-A5C5-48D6-AA7B-B977C21FCEA4}" presName="Name9" presStyleLbl="parChTrans1D2" presStyleIdx="4" presStyleCnt="9" custScaleX="2000000" custScaleY="128241"/>
      <dgm:spPr/>
      <dgm:t>
        <a:bodyPr/>
        <a:lstStyle/>
        <a:p>
          <a:endParaRPr lang="en-GB"/>
        </a:p>
      </dgm:t>
    </dgm:pt>
    <dgm:pt modelId="{46E7A978-9D1E-4B9B-94FB-34026274A81C}" type="pres">
      <dgm:prSet presAssocID="{CFC41EC1-A5C5-48D6-AA7B-B977C21FCEA4}" presName="connTx" presStyleLbl="parChTrans1D2" presStyleIdx="4" presStyleCnt="9"/>
      <dgm:spPr/>
      <dgm:t>
        <a:bodyPr/>
        <a:lstStyle/>
        <a:p>
          <a:endParaRPr lang="en-GB"/>
        </a:p>
      </dgm:t>
    </dgm:pt>
    <dgm:pt modelId="{1A223ADB-BB2B-455F-B4E8-8D5A2A1677AA}" type="pres">
      <dgm:prSet presAssocID="{F7A1EB37-AF46-423F-82B3-9D8046633CF3}" presName="node" presStyleLbl="node1" presStyleIdx="4" presStyleCnt="9" custScaleX="127687" custScaleY="128246" custRadScaleRad="139159" custRadScaleInc="-1716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31DF70-171C-4893-B895-5E9A337A1F0A}" type="pres">
      <dgm:prSet presAssocID="{0206144B-3C27-46B9-B41F-18048837494E}" presName="Name9" presStyleLbl="parChTrans1D2" presStyleIdx="5" presStyleCnt="9" custScaleX="2000000" custScaleY="128241"/>
      <dgm:spPr/>
      <dgm:t>
        <a:bodyPr/>
        <a:lstStyle/>
        <a:p>
          <a:endParaRPr lang="en-GB"/>
        </a:p>
      </dgm:t>
    </dgm:pt>
    <dgm:pt modelId="{9FF09ED0-A643-4B90-BF06-AF86C95CF076}" type="pres">
      <dgm:prSet presAssocID="{0206144B-3C27-46B9-B41F-18048837494E}" presName="connTx" presStyleLbl="parChTrans1D2" presStyleIdx="5" presStyleCnt="9"/>
      <dgm:spPr/>
      <dgm:t>
        <a:bodyPr/>
        <a:lstStyle/>
        <a:p>
          <a:endParaRPr lang="en-GB"/>
        </a:p>
      </dgm:t>
    </dgm:pt>
    <dgm:pt modelId="{F8F46E09-1052-408E-B79D-73E840989825}" type="pres">
      <dgm:prSet presAssocID="{59D3C166-7388-483D-A87C-B9CE2090E297}" presName="node" presStyleLbl="node1" presStyleIdx="5" presStyleCnt="9" custScaleX="127687" custScaleY="128246" custRadScaleRad="102876" custRadScaleInc="-1006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2BFD6B-765F-4832-83CB-B65F874F6A8B}" type="pres">
      <dgm:prSet presAssocID="{82355E88-44E3-4FFA-8347-3E2145175C5D}" presName="Name9" presStyleLbl="parChTrans1D2" presStyleIdx="6" presStyleCnt="9" custScaleX="2000000" custScaleY="128241"/>
      <dgm:spPr/>
      <dgm:t>
        <a:bodyPr/>
        <a:lstStyle/>
        <a:p>
          <a:endParaRPr lang="en-GB"/>
        </a:p>
      </dgm:t>
    </dgm:pt>
    <dgm:pt modelId="{5279BD22-A4EB-480E-8863-607DA0440DE4}" type="pres">
      <dgm:prSet presAssocID="{82355E88-44E3-4FFA-8347-3E2145175C5D}" presName="connTx" presStyleLbl="parChTrans1D2" presStyleIdx="6" presStyleCnt="9"/>
      <dgm:spPr/>
      <dgm:t>
        <a:bodyPr/>
        <a:lstStyle/>
        <a:p>
          <a:endParaRPr lang="en-GB"/>
        </a:p>
      </dgm:t>
    </dgm:pt>
    <dgm:pt modelId="{1E926CB4-A851-419B-9653-DA57EED42E2C}" type="pres">
      <dgm:prSet presAssocID="{6D196BE2-4C06-4A1A-BA54-F46988672970}" presName="node" presStyleLbl="node1" presStyleIdx="6" presStyleCnt="9" custScaleX="127687" custScaleY="128246" custRadScaleRad="125116" custRadScaleInc="-422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0A5AD6-2076-4BFB-8C97-1EF2E15BC52F}" type="pres">
      <dgm:prSet presAssocID="{8A09F1FF-4DCB-40FE-B08E-655B9D680E79}" presName="Name9" presStyleLbl="parChTrans1D2" presStyleIdx="7" presStyleCnt="9" custScaleX="2000000" custScaleY="128241"/>
      <dgm:spPr/>
      <dgm:t>
        <a:bodyPr/>
        <a:lstStyle/>
        <a:p>
          <a:endParaRPr lang="en-GB"/>
        </a:p>
      </dgm:t>
    </dgm:pt>
    <dgm:pt modelId="{5BF01D20-3BF7-48C5-9D41-85656B9FB723}" type="pres">
      <dgm:prSet presAssocID="{8A09F1FF-4DCB-40FE-B08E-655B9D680E79}" presName="connTx" presStyleLbl="parChTrans1D2" presStyleIdx="7" presStyleCnt="9"/>
      <dgm:spPr/>
      <dgm:t>
        <a:bodyPr/>
        <a:lstStyle/>
        <a:p>
          <a:endParaRPr lang="en-GB"/>
        </a:p>
      </dgm:t>
    </dgm:pt>
    <dgm:pt modelId="{998FDBCC-86C6-400D-91D6-14509B5103A1}" type="pres">
      <dgm:prSet presAssocID="{45A9F912-D574-4B3E-B016-137A8E72A345}" presName="node" presStyleLbl="node1" presStyleIdx="7" presStyleCnt="9" custScaleX="127687" custScaleY="128246" custRadScaleRad="168496" custRadScaleInc="-1086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D94C2-5052-43AC-9031-7DEE97D53FE4}" type="pres">
      <dgm:prSet presAssocID="{DD962801-0C9B-4109-940C-FB994EA5E41E}" presName="Name9" presStyleLbl="parChTrans1D2" presStyleIdx="8" presStyleCnt="9" custScaleX="2000000" custScaleY="128241"/>
      <dgm:spPr/>
      <dgm:t>
        <a:bodyPr/>
        <a:lstStyle/>
        <a:p>
          <a:endParaRPr lang="en-GB"/>
        </a:p>
      </dgm:t>
    </dgm:pt>
    <dgm:pt modelId="{C2AB70CE-B324-4FC6-A15B-F8E910F62DB3}" type="pres">
      <dgm:prSet presAssocID="{DD962801-0C9B-4109-940C-FB994EA5E41E}" presName="connTx" presStyleLbl="parChTrans1D2" presStyleIdx="8" presStyleCnt="9"/>
      <dgm:spPr/>
      <dgm:t>
        <a:bodyPr/>
        <a:lstStyle/>
        <a:p>
          <a:endParaRPr lang="en-GB"/>
        </a:p>
      </dgm:t>
    </dgm:pt>
    <dgm:pt modelId="{11595089-4DD9-456A-AB14-58C046C263D1}" type="pres">
      <dgm:prSet presAssocID="{B5D78857-FA04-41C6-A946-6B9DE72E11FF}" presName="node" presStyleLbl="node1" presStyleIdx="8" presStyleCnt="9" custScaleX="127687" custScaleY="128246" custRadScaleRad="208092" custRadScaleInc="-1859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7527AE-1401-47DD-8A6E-3CD398C3628C}" type="presOf" srcId="{041D5D45-C02F-4A68-8150-0A5909733B2D}" destId="{D2B34EA6-17C7-4C52-A6D5-061D4E44ECA9}" srcOrd="0" destOrd="0" presId="urn:microsoft.com/office/officeart/2005/8/layout/radial1"/>
    <dgm:cxn modelId="{0F87B518-F6EE-455E-AAF4-3B9FFE209F1D}" type="presOf" srcId="{82355E88-44E3-4FFA-8347-3E2145175C5D}" destId="{5279BD22-A4EB-480E-8863-607DA0440DE4}" srcOrd="1" destOrd="0" presId="urn:microsoft.com/office/officeart/2005/8/layout/radial1"/>
    <dgm:cxn modelId="{1DEFB20D-4BD0-4328-B930-3B201894ECA9}" type="presOf" srcId="{F7A1EB37-AF46-423F-82B3-9D8046633CF3}" destId="{1A223ADB-BB2B-455F-B4E8-8D5A2A1677AA}" srcOrd="0" destOrd="0" presId="urn:microsoft.com/office/officeart/2005/8/layout/radial1"/>
    <dgm:cxn modelId="{0096CFCE-9192-4FD0-89AD-171B3B22582D}" type="presOf" srcId="{F48B558F-711A-4AA3-9F75-992DC5C0978D}" destId="{37C7C7F2-5491-471D-A8F5-8548EFD7B8DC}" srcOrd="0" destOrd="0" presId="urn:microsoft.com/office/officeart/2005/8/layout/radial1"/>
    <dgm:cxn modelId="{D16DC3AF-4383-4381-8E7B-E36C7AFCA647}" srcId="{F48B558F-711A-4AA3-9F75-992DC5C0978D}" destId="{041D5D45-C02F-4A68-8150-0A5909733B2D}" srcOrd="2" destOrd="0" parTransId="{CB23BD2F-8C09-42A0-A39D-0EC3E95F2221}" sibTransId="{701E41CC-70EE-422E-AD57-6C86D0BEE6C7}"/>
    <dgm:cxn modelId="{1448D6D1-C48D-4AB6-8092-0D3D66B27626}" type="presOf" srcId="{BC28E2B1-AA04-48A1-8F27-1B273148F50D}" destId="{B39898D6-396F-4B31-BC70-ACBF4B7605B1}" srcOrd="1" destOrd="0" presId="urn:microsoft.com/office/officeart/2005/8/layout/radial1"/>
    <dgm:cxn modelId="{0D4C89E2-EAFB-473E-B438-8B19113DDCA3}" type="presOf" srcId="{59D3C166-7388-483D-A87C-B9CE2090E297}" destId="{F8F46E09-1052-408E-B79D-73E840989825}" srcOrd="0" destOrd="0" presId="urn:microsoft.com/office/officeart/2005/8/layout/radial1"/>
    <dgm:cxn modelId="{16E0F800-B704-4941-B552-90D13D3F2083}" type="presOf" srcId="{BC28E2B1-AA04-48A1-8F27-1B273148F50D}" destId="{FCB5240C-34AC-4F90-88E4-FECD20523108}" srcOrd="0" destOrd="0" presId="urn:microsoft.com/office/officeart/2005/8/layout/radial1"/>
    <dgm:cxn modelId="{4E8335B8-8757-49F3-AAC8-E742625FCEED}" type="presOf" srcId="{4CC4EAC5-93BC-4189-A4F0-5F384F58F7D0}" destId="{D4E5CEEC-103A-492F-A65B-2FA3B4584C51}" srcOrd="0" destOrd="0" presId="urn:microsoft.com/office/officeart/2005/8/layout/radial1"/>
    <dgm:cxn modelId="{F6A780B7-4898-462D-A5C2-A7D6CF6473C9}" srcId="{99667E4E-7737-4E76-8456-65B21C87CBD9}" destId="{F48B558F-711A-4AA3-9F75-992DC5C0978D}" srcOrd="0" destOrd="0" parTransId="{9F1933AF-CA90-4A70-8294-1486CD72BC71}" sibTransId="{A0D9FE78-EA13-4B3E-B818-054C81AC043E}"/>
    <dgm:cxn modelId="{912EEDF5-EEF7-4C92-A910-CC41C5E8D6D1}" srcId="{F48B558F-711A-4AA3-9F75-992DC5C0978D}" destId="{6D196BE2-4C06-4A1A-BA54-F46988672970}" srcOrd="6" destOrd="0" parTransId="{82355E88-44E3-4FFA-8347-3E2145175C5D}" sibTransId="{36E3B5BA-2A94-4DEA-B0A8-555A56B82FC7}"/>
    <dgm:cxn modelId="{76277278-283B-4220-B3DE-AB22EBE9002A}" type="presOf" srcId="{8A09F1FF-4DCB-40FE-B08E-655B9D680E79}" destId="{8E0A5AD6-2076-4BFB-8C97-1EF2E15BC52F}" srcOrd="0" destOrd="0" presId="urn:microsoft.com/office/officeart/2005/8/layout/radial1"/>
    <dgm:cxn modelId="{363F50E4-10FF-4EEF-8E60-41CED6FEA561}" type="presOf" srcId="{8B63111B-F675-4A87-AF2F-3E33B1997542}" destId="{DA4AEA48-6679-4F6E-A5F5-67381962072D}" srcOrd="0" destOrd="0" presId="urn:microsoft.com/office/officeart/2005/8/layout/radial1"/>
    <dgm:cxn modelId="{BE001858-59E2-477A-8759-92CF78B92E39}" srcId="{F48B558F-711A-4AA3-9F75-992DC5C0978D}" destId="{4CC4EAC5-93BC-4189-A4F0-5F384F58F7D0}" srcOrd="0" destOrd="0" parTransId="{BC28E2B1-AA04-48A1-8F27-1B273148F50D}" sibTransId="{0AB2C2F4-AB6A-43F7-9550-BC68A294265A}"/>
    <dgm:cxn modelId="{05664FBF-52D0-456B-97B7-D800948F4266}" srcId="{F48B558F-711A-4AA3-9F75-992DC5C0978D}" destId="{45A9F912-D574-4B3E-B016-137A8E72A345}" srcOrd="7" destOrd="0" parTransId="{8A09F1FF-4DCB-40FE-B08E-655B9D680E79}" sibTransId="{639131E2-1642-4575-9670-3A6A4AE34C23}"/>
    <dgm:cxn modelId="{87544502-0E75-44B1-818D-5A5D1610CABF}" type="presOf" srcId="{8B63111B-F675-4A87-AF2F-3E33B1997542}" destId="{1A09A46B-EC49-4C8D-8475-30F56E8E0A51}" srcOrd="1" destOrd="0" presId="urn:microsoft.com/office/officeart/2005/8/layout/radial1"/>
    <dgm:cxn modelId="{149BECF4-B7C4-4E40-8933-1F3E1014D091}" type="presOf" srcId="{CFC41EC1-A5C5-48D6-AA7B-B977C21FCEA4}" destId="{1D3BC48F-0165-4BC8-AB05-66CBED2E85D4}" srcOrd="0" destOrd="0" presId="urn:microsoft.com/office/officeart/2005/8/layout/radial1"/>
    <dgm:cxn modelId="{70564464-ADCB-412E-A495-817ECD45DB95}" type="presOf" srcId="{DD962801-0C9B-4109-940C-FB994EA5E41E}" destId="{3A9D94C2-5052-43AC-9031-7DEE97D53FE4}" srcOrd="0" destOrd="0" presId="urn:microsoft.com/office/officeart/2005/8/layout/radial1"/>
    <dgm:cxn modelId="{11DDEA86-6460-47F1-BF15-C22644AEC404}" type="presOf" srcId="{8AD591AB-8934-4F18-9429-E3481DDF4F4D}" destId="{4A46B2D9-295F-4927-AAB4-D5DD842893E5}" srcOrd="0" destOrd="0" presId="urn:microsoft.com/office/officeart/2005/8/layout/radial1"/>
    <dgm:cxn modelId="{AE95830E-1DEA-4ED9-958C-ED5BD4788D3A}" srcId="{F48B558F-711A-4AA3-9F75-992DC5C0978D}" destId="{B5D78857-FA04-41C6-A946-6B9DE72E11FF}" srcOrd="8" destOrd="0" parTransId="{DD962801-0C9B-4109-940C-FB994EA5E41E}" sibTransId="{67E842EA-AAC6-4642-8C89-DFB9BA8565D9}"/>
    <dgm:cxn modelId="{1E4AC9FA-38FB-4E6A-8F03-E04ADC7338AB}" srcId="{F48B558F-711A-4AA3-9F75-992DC5C0978D}" destId="{F7A1EB37-AF46-423F-82B3-9D8046633CF3}" srcOrd="4" destOrd="0" parTransId="{CFC41EC1-A5C5-48D6-AA7B-B977C21FCEA4}" sibTransId="{5D117A7F-5892-4A7B-8205-ED8F035E1FAD}"/>
    <dgm:cxn modelId="{D7DEF35D-F4FA-48CC-B85A-5274C90CFF96}" srcId="{F48B558F-711A-4AA3-9F75-992DC5C0978D}" destId="{C665F873-DDB2-4E0A-ABB2-3C7E3748E16D}" srcOrd="3" destOrd="0" parTransId="{8AD591AB-8934-4F18-9429-E3481DDF4F4D}" sibTransId="{F0D70CAB-0F19-421D-9CFD-9E02146F69F6}"/>
    <dgm:cxn modelId="{8AEE79B3-4D79-4B12-B157-AF000E7E78C4}" type="presOf" srcId="{CFC41EC1-A5C5-48D6-AA7B-B977C21FCEA4}" destId="{46E7A978-9D1E-4B9B-94FB-34026274A81C}" srcOrd="1" destOrd="0" presId="urn:microsoft.com/office/officeart/2005/8/layout/radial1"/>
    <dgm:cxn modelId="{19486E7B-9784-4521-ADD2-4DE5E4F67398}" type="presOf" srcId="{0206144B-3C27-46B9-B41F-18048837494E}" destId="{9FF09ED0-A643-4B90-BF06-AF86C95CF076}" srcOrd="1" destOrd="0" presId="urn:microsoft.com/office/officeart/2005/8/layout/radial1"/>
    <dgm:cxn modelId="{BB831AC6-B536-438E-9BE6-2877D652BF9B}" type="presOf" srcId="{8AD591AB-8934-4F18-9429-E3481DDF4F4D}" destId="{A2B9B12C-C499-45F0-BE78-17EC784943C5}" srcOrd="1" destOrd="0" presId="urn:microsoft.com/office/officeart/2005/8/layout/radial1"/>
    <dgm:cxn modelId="{9132E130-8F45-4A73-BA96-12EBCC77A20E}" type="presOf" srcId="{CB23BD2F-8C09-42A0-A39D-0EC3E95F2221}" destId="{D3DB8D37-4FAF-4F17-A1AC-F35661C1EE89}" srcOrd="0" destOrd="0" presId="urn:microsoft.com/office/officeart/2005/8/layout/radial1"/>
    <dgm:cxn modelId="{FC3E2602-2D1B-4E39-A3CC-2462A9CB48D7}" type="presOf" srcId="{C665F873-DDB2-4E0A-ABB2-3C7E3748E16D}" destId="{3A0D6326-21E4-42D2-8F1F-0E3C548D1759}" srcOrd="0" destOrd="0" presId="urn:microsoft.com/office/officeart/2005/8/layout/radial1"/>
    <dgm:cxn modelId="{623AF430-A7C8-460E-8C99-8365F6F42594}" type="presOf" srcId="{0206144B-3C27-46B9-B41F-18048837494E}" destId="{F931DF70-171C-4893-B895-5E9A337A1F0A}" srcOrd="0" destOrd="0" presId="urn:microsoft.com/office/officeart/2005/8/layout/radial1"/>
    <dgm:cxn modelId="{760F9EC9-8748-4082-A0EC-4738CFDE98EC}" type="presOf" srcId="{8F6F5726-F1CD-4409-82E9-FADD89BF0AE1}" destId="{F4BB5D2C-A044-4E25-B3E8-60A5C83BF17D}" srcOrd="0" destOrd="0" presId="urn:microsoft.com/office/officeart/2005/8/layout/radial1"/>
    <dgm:cxn modelId="{D598C42B-1E18-419B-B0BE-E8EA49AC1699}" type="presOf" srcId="{DD962801-0C9B-4109-940C-FB994EA5E41E}" destId="{C2AB70CE-B324-4FC6-A15B-F8E910F62DB3}" srcOrd="1" destOrd="0" presId="urn:microsoft.com/office/officeart/2005/8/layout/radial1"/>
    <dgm:cxn modelId="{1850413A-0966-495D-B53F-98CF7C6AE2A8}" type="presOf" srcId="{B5D78857-FA04-41C6-A946-6B9DE72E11FF}" destId="{11595089-4DD9-456A-AB14-58C046C263D1}" srcOrd="0" destOrd="0" presId="urn:microsoft.com/office/officeart/2005/8/layout/radial1"/>
    <dgm:cxn modelId="{D7451D39-D804-4F18-B0AA-B892C0AD50F4}" type="presOf" srcId="{8A09F1FF-4DCB-40FE-B08E-655B9D680E79}" destId="{5BF01D20-3BF7-48C5-9D41-85656B9FB723}" srcOrd="1" destOrd="0" presId="urn:microsoft.com/office/officeart/2005/8/layout/radial1"/>
    <dgm:cxn modelId="{3D1C758B-0AF4-45F2-9B3E-890F5ACB9FA0}" srcId="{F48B558F-711A-4AA3-9F75-992DC5C0978D}" destId="{59D3C166-7388-483D-A87C-B9CE2090E297}" srcOrd="5" destOrd="0" parTransId="{0206144B-3C27-46B9-B41F-18048837494E}" sibTransId="{7798C45F-193C-4D11-A385-57D1AD368A84}"/>
    <dgm:cxn modelId="{E1077C8D-1972-4604-877B-91AD28E4A1DC}" srcId="{F48B558F-711A-4AA3-9F75-992DC5C0978D}" destId="{8F6F5726-F1CD-4409-82E9-FADD89BF0AE1}" srcOrd="1" destOrd="0" parTransId="{8B63111B-F675-4A87-AF2F-3E33B1997542}" sibTransId="{B5746220-21DC-4A6A-AA2C-B73AB443AC49}"/>
    <dgm:cxn modelId="{3B160F75-8934-457D-B85D-DF1E80C9D1F5}" type="presOf" srcId="{45A9F912-D574-4B3E-B016-137A8E72A345}" destId="{998FDBCC-86C6-400D-91D6-14509B5103A1}" srcOrd="0" destOrd="0" presId="urn:microsoft.com/office/officeart/2005/8/layout/radial1"/>
    <dgm:cxn modelId="{43C95BD5-8B5A-4D36-AEF6-C5992A923C1D}" type="presOf" srcId="{82355E88-44E3-4FFA-8347-3E2145175C5D}" destId="{A92BFD6B-765F-4832-83CB-B65F874F6A8B}" srcOrd="0" destOrd="0" presId="urn:microsoft.com/office/officeart/2005/8/layout/radial1"/>
    <dgm:cxn modelId="{382D3158-58A3-4DAD-9CC1-7EEF9F58CFE8}" type="presOf" srcId="{6D196BE2-4C06-4A1A-BA54-F46988672970}" destId="{1E926CB4-A851-419B-9653-DA57EED42E2C}" srcOrd="0" destOrd="0" presId="urn:microsoft.com/office/officeart/2005/8/layout/radial1"/>
    <dgm:cxn modelId="{554EE72F-1666-4363-A15C-24994925AF88}" type="presOf" srcId="{99667E4E-7737-4E76-8456-65B21C87CBD9}" destId="{CA56EE90-26CA-4DB9-B5B1-479CD92D276F}" srcOrd="0" destOrd="0" presId="urn:microsoft.com/office/officeart/2005/8/layout/radial1"/>
    <dgm:cxn modelId="{59E9AF32-E1E0-4F19-AE31-92D5DA9D1BCD}" type="presOf" srcId="{CB23BD2F-8C09-42A0-A39D-0EC3E95F2221}" destId="{D7538DEF-3398-4499-B2A7-FD5066A25C33}" srcOrd="1" destOrd="0" presId="urn:microsoft.com/office/officeart/2005/8/layout/radial1"/>
    <dgm:cxn modelId="{9D6D7509-4188-49DD-A2A4-6A1070B3AF9A}" type="presParOf" srcId="{CA56EE90-26CA-4DB9-B5B1-479CD92D276F}" destId="{37C7C7F2-5491-471D-A8F5-8548EFD7B8DC}" srcOrd="0" destOrd="0" presId="urn:microsoft.com/office/officeart/2005/8/layout/radial1"/>
    <dgm:cxn modelId="{EE88B3B7-DA3B-4650-923B-5ACA4C12FD7C}" type="presParOf" srcId="{CA56EE90-26CA-4DB9-B5B1-479CD92D276F}" destId="{FCB5240C-34AC-4F90-88E4-FECD20523108}" srcOrd="1" destOrd="0" presId="urn:microsoft.com/office/officeart/2005/8/layout/radial1"/>
    <dgm:cxn modelId="{5FA493CB-D85D-4578-A4C1-8DB85FA948B9}" type="presParOf" srcId="{FCB5240C-34AC-4F90-88E4-FECD20523108}" destId="{B39898D6-396F-4B31-BC70-ACBF4B7605B1}" srcOrd="0" destOrd="0" presId="urn:microsoft.com/office/officeart/2005/8/layout/radial1"/>
    <dgm:cxn modelId="{EF94E9D7-B2EE-48CF-BC53-91A0F0F7A78D}" type="presParOf" srcId="{CA56EE90-26CA-4DB9-B5B1-479CD92D276F}" destId="{D4E5CEEC-103A-492F-A65B-2FA3B4584C51}" srcOrd="2" destOrd="0" presId="urn:microsoft.com/office/officeart/2005/8/layout/radial1"/>
    <dgm:cxn modelId="{A12F5593-ED63-4A0E-8423-A6A7C6F7BEF4}" type="presParOf" srcId="{CA56EE90-26CA-4DB9-B5B1-479CD92D276F}" destId="{DA4AEA48-6679-4F6E-A5F5-67381962072D}" srcOrd="3" destOrd="0" presId="urn:microsoft.com/office/officeart/2005/8/layout/radial1"/>
    <dgm:cxn modelId="{50A0CD4F-C19F-47D3-8CD3-400EE211F8DD}" type="presParOf" srcId="{DA4AEA48-6679-4F6E-A5F5-67381962072D}" destId="{1A09A46B-EC49-4C8D-8475-30F56E8E0A51}" srcOrd="0" destOrd="0" presId="urn:microsoft.com/office/officeart/2005/8/layout/radial1"/>
    <dgm:cxn modelId="{2C4D27C6-3414-43D5-B99E-A55DB3C20915}" type="presParOf" srcId="{CA56EE90-26CA-4DB9-B5B1-479CD92D276F}" destId="{F4BB5D2C-A044-4E25-B3E8-60A5C83BF17D}" srcOrd="4" destOrd="0" presId="urn:microsoft.com/office/officeart/2005/8/layout/radial1"/>
    <dgm:cxn modelId="{EBE51984-EAA6-47C4-96E4-E4EE3186A73F}" type="presParOf" srcId="{CA56EE90-26CA-4DB9-B5B1-479CD92D276F}" destId="{D3DB8D37-4FAF-4F17-A1AC-F35661C1EE89}" srcOrd="5" destOrd="0" presId="urn:microsoft.com/office/officeart/2005/8/layout/radial1"/>
    <dgm:cxn modelId="{2BC57E9E-6F18-472E-A04A-7425A6919A60}" type="presParOf" srcId="{D3DB8D37-4FAF-4F17-A1AC-F35661C1EE89}" destId="{D7538DEF-3398-4499-B2A7-FD5066A25C33}" srcOrd="0" destOrd="0" presId="urn:microsoft.com/office/officeart/2005/8/layout/radial1"/>
    <dgm:cxn modelId="{8E4460A5-28D8-4B45-B6A0-76511F5A80F4}" type="presParOf" srcId="{CA56EE90-26CA-4DB9-B5B1-479CD92D276F}" destId="{D2B34EA6-17C7-4C52-A6D5-061D4E44ECA9}" srcOrd="6" destOrd="0" presId="urn:microsoft.com/office/officeart/2005/8/layout/radial1"/>
    <dgm:cxn modelId="{829AEB64-8F30-4504-814D-11ED7A2F4C06}" type="presParOf" srcId="{CA56EE90-26CA-4DB9-B5B1-479CD92D276F}" destId="{4A46B2D9-295F-4927-AAB4-D5DD842893E5}" srcOrd="7" destOrd="0" presId="urn:microsoft.com/office/officeart/2005/8/layout/radial1"/>
    <dgm:cxn modelId="{DA463ADB-68C1-4EB4-AEF8-B3949EDC5D52}" type="presParOf" srcId="{4A46B2D9-295F-4927-AAB4-D5DD842893E5}" destId="{A2B9B12C-C499-45F0-BE78-17EC784943C5}" srcOrd="0" destOrd="0" presId="urn:microsoft.com/office/officeart/2005/8/layout/radial1"/>
    <dgm:cxn modelId="{576B2E2C-969A-4180-B56C-CA6DF182ACEA}" type="presParOf" srcId="{CA56EE90-26CA-4DB9-B5B1-479CD92D276F}" destId="{3A0D6326-21E4-42D2-8F1F-0E3C548D1759}" srcOrd="8" destOrd="0" presId="urn:microsoft.com/office/officeart/2005/8/layout/radial1"/>
    <dgm:cxn modelId="{9BCCD3FE-043F-4BB4-8FF0-0D0DEF1DC3CC}" type="presParOf" srcId="{CA56EE90-26CA-4DB9-B5B1-479CD92D276F}" destId="{1D3BC48F-0165-4BC8-AB05-66CBED2E85D4}" srcOrd="9" destOrd="0" presId="urn:microsoft.com/office/officeart/2005/8/layout/radial1"/>
    <dgm:cxn modelId="{9327E668-D89F-4118-A413-254A7E1FF6C1}" type="presParOf" srcId="{1D3BC48F-0165-4BC8-AB05-66CBED2E85D4}" destId="{46E7A978-9D1E-4B9B-94FB-34026274A81C}" srcOrd="0" destOrd="0" presId="urn:microsoft.com/office/officeart/2005/8/layout/radial1"/>
    <dgm:cxn modelId="{10909E37-B9B6-4CB7-9E0D-4F6345803A55}" type="presParOf" srcId="{CA56EE90-26CA-4DB9-B5B1-479CD92D276F}" destId="{1A223ADB-BB2B-455F-B4E8-8D5A2A1677AA}" srcOrd="10" destOrd="0" presId="urn:microsoft.com/office/officeart/2005/8/layout/radial1"/>
    <dgm:cxn modelId="{368DC345-5684-4A55-8A33-7E7F8A1DFA6D}" type="presParOf" srcId="{CA56EE90-26CA-4DB9-B5B1-479CD92D276F}" destId="{F931DF70-171C-4893-B895-5E9A337A1F0A}" srcOrd="11" destOrd="0" presId="urn:microsoft.com/office/officeart/2005/8/layout/radial1"/>
    <dgm:cxn modelId="{9684EBFB-0171-4F31-906D-14BC64777CB3}" type="presParOf" srcId="{F931DF70-171C-4893-B895-5E9A337A1F0A}" destId="{9FF09ED0-A643-4B90-BF06-AF86C95CF076}" srcOrd="0" destOrd="0" presId="urn:microsoft.com/office/officeart/2005/8/layout/radial1"/>
    <dgm:cxn modelId="{084DE60E-EBDC-451E-B875-C1B8193147E0}" type="presParOf" srcId="{CA56EE90-26CA-4DB9-B5B1-479CD92D276F}" destId="{F8F46E09-1052-408E-B79D-73E840989825}" srcOrd="12" destOrd="0" presId="urn:microsoft.com/office/officeart/2005/8/layout/radial1"/>
    <dgm:cxn modelId="{5BF6AA57-4746-4BC3-81C6-4B7AC4C1B63E}" type="presParOf" srcId="{CA56EE90-26CA-4DB9-B5B1-479CD92D276F}" destId="{A92BFD6B-765F-4832-83CB-B65F874F6A8B}" srcOrd="13" destOrd="0" presId="urn:microsoft.com/office/officeart/2005/8/layout/radial1"/>
    <dgm:cxn modelId="{4284F6A2-6C48-4D15-A221-74B0737BAFEA}" type="presParOf" srcId="{A92BFD6B-765F-4832-83CB-B65F874F6A8B}" destId="{5279BD22-A4EB-480E-8863-607DA0440DE4}" srcOrd="0" destOrd="0" presId="urn:microsoft.com/office/officeart/2005/8/layout/radial1"/>
    <dgm:cxn modelId="{4DEFAC0D-F460-4D6E-B981-D4B523C56D1D}" type="presParOf" srcId="{CA56EE90-26CA-4DB9-B5B1-479CD92D276F}" destId="{1E926CB4-A851-419B-9653-DA57EED42E2C}" srcOrd="14" destOrd="0" presId="urn:microsoft.com/office/officeart/2005/8/layout/radial1"/>
    <dgm:cxn modelId="{FB475EB1-6140-4F7C-BD40-58FDF07C8D1A}" type="presParOf" srcId="{CA56EE90-26CA-4DB9-B5B1-479CD92D276F}" destId="{8E0A5AD6-2076-4BFB-8C97-1EF2E15BC52F}" srcOrd="15" destOrd="0" presId="urn:microsoft.com/office/officeart/2005/8/layout/radial1"/>
    <dgm:cxn modelId="{76F68D8A-B319-45A1-9669-F338DB31030E}" type="presParOf" srcId="{8E0A5AD6-2076-4BFB-8C97-1EF2E15BC52F}" destId="{5BF01D20-3BF7-48C5-9D41-85656B9FB723}" srcOrd="0" destOrd="0" presId="urn:microsoft.com/office/officeart/2005/8/layout/radial1"/>
    <dgm:cxn modelId="{9D07A51B-9137-4988-846E-1BE03AEB9D9D}" type="presParOf" srcId="{CA56EE90-26CA-4DB9-B5B1-479CD92D276F}" destId="{998FDBCC-86C6-400D-91D6-14509B5103A1}" srcOrd="16" destOrd="0" presId="urn:microsoft.com/office/officeart/2005/8/layout/radial1"/>
    <dgm:cxn modelId="{A098331B-F78B-4249-990D-BDCAC4473DF1}" type="presParOf" srcId="{CA56EE90-26CA-4DB9-B5B1-479CD92D276F}" destId="{3A9D94C2-5052-43AC-9031-7DEE97D53FE4}" srcOrd="17" destOrd="0" presId="urn:microsoft.com/office/officeart/2005/8/layout/radial1"/>
    <dgm:cxn modelId="{9429359F-23FD-47B2-8D02-542ADDD26355}" type="presParOf" srcId="{3A9D94C2-5052-43AC-9031-7DEE97D53FE4}" destId="{C2AB70CE-B324-4FC6-A15B-F8E910F62DB3}" srcOrd="0" destOrd="0" presId="urn:microsoft.com/office/officeart/2005/8/layout/radial1"/>
    <dgm:cxn modelId="{F761EE1A-54D2-4F8D-BE1C-84F0BF43BF9C}" type="presParOf" srcId="{CA56EE90-26CA-4DB9-B5B1-479CD92D276F}" destId="{11595089-4DD9-456A-AB14-58C046C263D1}" srcOrd="18" destOrd="0" presId="urn:microsoft.com/office/officeart/2005/8/layout/radial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F4D772-6D04-45D4-9E3E-7C31EBEE975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5F56BD-A84C-4F7A-B8D1-EEE9C769962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2400" b="1" dirty="0" smtClean="0"/>
        </a:p>
        <a:p>
          <a:endParaRPr lang="en-GB" sz="3600" dirty="0"/>
        </a:p>
      </dgm:t>
    </dgm:pt>
    <dgm:pt modelId="{A40D8C5A-CA63-4857-8E88-61A3C9F694C2}" type="parTrans" cxnId="{209BB22D-773C-4E75-978B-8BC423E4EB01}">
      <dgm:prSet/>
      <dgm:spPr/>
      <dgm:t>
        <a:bodyPr/>
        <a:lstStyle/>
        <a:p>
          <a:endParaRPr lang="en-GB"/>
        </a:p>
      </dgm:t>
    </dgm:pt>
    <dgm:pt modelId="{86218E7E-CAEE-45E8-8CBD-87BCCA77967E}" type="sibTrans" cxnId="{209BB22D-773C-4E75-978B-8BC423E4EB01}">
      <dgm:prSet/>
      <dgm:spPr/>
      <dgm:t>
        <a:bodyPr/>
        <a:lstStyle/>
        <a:p>
          <a:endParaRPr lang="en-GB"/>
        </a:p>
      </dgm:t>
    </dgm:pt>
    <dgm:pt modelId="{71197212-811C-4465-92AD-9657826E3D6C}">
      <dgm:prSet phldrT="[Text]"/>
      <dgm:spPr>
        <a:solidFill>
          <a:srgbClr val="FF33CC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b="1" dirty="0" smtClean="0"/>
            <a:t>Consumers</a:t>
          </a:r>
          <a:endParaRPr lang="en-GB" b="1" dirty="0"/>
        </a:p>
      </dgm:t>
    </dgm:pt>
    <dgm:pt modelId="{2777E672-6DD2-4D40-896C-2A62985B6597}" type="parTrans" cxnId="{E982C233-87B3-440E-A876-DB1A31D18F64}">
      <dgm:prSet/>
      <dgm:spPr>
        <a:ln>
          <a:solidFill>
            <a:srgbClr val="FF33CC"/>
          </a:solidFill>
        </a:ln>
      </dgm:spPr>
      <dgm:t>
        <a:bodyPr/>
        <a:lstStyle/>
        <a:p>
          <a:endParaRPr lang="en-GB"/>
        </a:p>
      </dgm:t>
    </dgm:pt>
    <dgm:pt modelId="{D9CE35C8-3671-4A75-BBDE-D90ADA2505C2}" type="sibTrans" cxnId="{E982C233-87B3-440E-A876-DB1A31D18F64}">
      <dgm:prSet/>
      <dgm:spPr/>
      <dgm:t>
        <a:bodyPr/>
        <a:lstStyle/>
        <a:p>
          <a:endParaRPr lang="en-GB"/>
        </a:p>
      </dgm:t>
    </dgm:pt>
    <dgm:pt modelId="{51CC167D-F343-4D9E-9FCD-5BBF11FF2738}">
      <dgm:prSet phldrT="[Text]"/>
      <dgm:spPr>
        <a:solidFill>
          <a:srgbClr val="7030A0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b="1" dirty="0" smtClean="0">
              <a:effectLst/>
            </a:rPr>
            <a:t>Providers</a:t>
          </a:r>
        </a:p>
      </dgm:t>
    </dgm:pt>
    <dgm:pt modelId="{8CCF8706-7A14-4476-915C-8784C5BB49A1}" type="parTrans" cxnId="{946A48A2-AFDE-476C-82E3-84A60E97AE16}">
      <dgm:prSet/>
      <dgm:spPr>
        <a:ln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BF55C560-9F1C-4EE9-8363-8C1BA0DC99A0}" type="sibTrans" cxnId="{946A48A2-AFDE-476C-82E3-84A60E97AE16}">
      <dgm:prSet/>
      <dgm:spPr/>
      <dgm:t>
        <a:bodyPr/>
        <a:lstStyle/>
        <a:p>
          <a:endParaRPr lang="en-GB"/>
        </a:p>
      </dgm:t>
    </dgm:pt>
    <dgm:pt modelId="{043FD236-FED7-4938-8986-125398C2FE7F}" type="pres">
      <dgm:prSet presAssocID="{23F4D772-6D04-45D4-9E3E-7C31EBEE97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162B9B-FBE2-4E53-87A3-F09E5CECE6FF}" type="pres">
      <dgm:prSet presAssocID="{F05F56BD-A84C-4F7A-B8D1-EEE9C769962A}" presName="centerShape" presStyleLbl="node0" presStyleIdx="0" presStyleCnt="1" custScaleX="171255" custScaleY="164192"/>
      <dgm:spPr/>
      <dgm:t>
        <a:bodyPr/>
        <a:lstStyle/>
        <a:p>
          <a:endParaRPr lang="en-GB"/>
        </a:p>
      </dgm:t>
    </dgm:pt>
    <dgm:pt modelId="{510956A4-A2D2-4CCB-BAA1-CAE5DD0CF727}" type="pres">
      <dgm:prSet presAssocID="{2777E672-6DD2-4D40-896C-2A62985B6597}" presName="Name9" presStyleLbl="parChTrans1D2" presStyleIdx="0" presStyleCnt="2"/>
      <dgm:spPr/>
      <dgm:t>
        <a:bodyPr/>
        <a:lstStyle/>
        <a:p>
          <a:endParaRPr lang="en-GB"/>
        </a:p>
      </dgm:t>
    </dgm:pt>
    <dgm:pt modelId="{B2848EC2-B34C-42CA-B284-29B97CB7EE85}" type="pres">
      <dgm:prSet presAssocID="{2777E672-6DD2-4D40-896C-2A62985B659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919FB3B3-A62C-4A29-940C-65EA65F52C4C}" type="pres">
      <dgm:prSet presAssocID="{71197212-811C-4465-92AD-9657826E3D6C}" presName="node" presStyleLbl="node1" presStyleIdx="0" presStyleCnt="2" custScaleX="128340" custScaleY="128340" custRadScaleRad="263440" custRadScaleInc="-997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E5470B-458B-41F8-B189-DC37848C4CB0}" type="pres">
      <dgm:prSet presAssocID="{8CCF8706-7A14-4476-915C-8784C5BB49A1}" presName="Name9" presStyleLbl="parChTrans1D2" presStyleIdx="1" presStyleCnt="2"/>
      <dgm:spPr/>
      <dgm:t>
        <a:bodyPr/>
        <a:lstStyle/>
        <a:p>
          <a:endParaRPr lang="en-GB"/>
        </a:p>
      </dgm:t>
    </dgm:pt>
    <dgm:pt modelId="{D7E0FDFE-C2E4-4FAD-90A3-0AF00969D114}" type="pres">
      <dgm:prSet presAssocID="{8CCF8706-7A14-4476-915C-8784C5BB49A1}" presName="connTx" presStyleLbl="parChTrans1D2" presStyleIdx="1" presStyleCnt="2"/>
      <dgm:spPr/>
      <dgm:t>
        <a:bodyPr/>
        <a:lstStyle/>
        <a:p>
          <a:endParaRPr lang="en-GB"/>
        </a:p>
      </dgm:t>
    </dgm:pt>
    <dgm:pt modelId="{1BBE3F0B-4C35-4B06-8B5F-6A68C964AD04}" type="pres">
      <dgm:prSet presAssocID="{51CC167D-F343-4D9E-9FCD-5BBF11FF2738}" presName="node" presStyleLbl="node1" presStyleIdx="1" presStyleCnt="2" custScaleX="128252" custScaleY="128252" custRadScaleRad="268484" custRadScaleInc="-100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0A4FF5-21FF-44DA-B58E-A06997016B13}" type="presOf" srcId="{2777E672-6DD2-4D40-896C-2A62985B6597}" destId="{B2848EC2-B34C-42CA-B284-29B97CB7EE85}" srcOrd="1" destOrd="0" presId="urn:microsoft.com/office/officeart/2005/8/layout/radial1"/>
    <dgm:cxn modelId="{2DA06B44-EE5F-4EAB-953C-1ED8721ED46D}" type="presOf" srcId="{51CC167D-F343-4D9E-9FCD-5BBF11FF2738}" destId="{1BBE3F0B-4C35-4B06-8B5F-6A68C964AD04}" srcOrd="0" destOrd="0" presId="urn:microsoft.com/office/officeart/2005/8/layout/radial1"/>
    <dgm:cxn modelId="{209BB22D-773C-4E75-978B-8BC423E4EB01}" srcId="{23F4D772-6D04-45D4-9E3E-7C31EBEE975F}" destId="{F05F56BD-A84C-4F7A-B8D1-EEE9C769962A}" srcOrd="0" destOrd="0" parTransId="{A40D8C5A-CA63-4857-8E88-61A3C9F694C2}" sibTransId="{86218E7E-CAEE-45E8-8CBD-87BCCA77967E}"/>
    <dgm:cxn modelId="{E00D3180-BC3F-484E-A65D-1004E729BDFB}" type="presOf" srcId="{23F4D772-6D04-45D4-9E3E-7C31EBEE975F}" destId="{043FD236-FED7-4938-8986-125398C2FE7F}" srcOrd="0" destOrd="0" presId="urn:microsoft.com/office/officeart/2005/8/layout/radial1"/>
    <dgm:cxn modelId="{E78071F1-1266-4DB2-9D6B-0FE0BB9766D1}" type="presOf" srcId="{F05F56BD-A84C-4F7A-B8D1-EEE9C769962A}" destId="{C6162B9B-FBE2-4E53-87A3-F09E5CECE6FF}" srcOrd="0" destOrd="0" presId="urn:microsoft.com/office/officeart/2005/8/layout/radial1"/>
    <dgm:cxn modelId="{A9B4E1C4-9708-4CB9-8450-A4B9947A523F}" type="presOf" srcId="{71197212-811C-4465-92AD-9657826E3D6C}" destId="{919FB3B3-A62C-4A29-940C-65EA65F52C4C}" srcOrd="0" destOrd="0" presId="urn:microsoft.com/office/officeart/2005/8/layout/radial1"/>
    <dgm:cxn modelId="{A24B837D-8B9C-4B87-A57A-9AA1E8951B78}" type="presOf" srcId="{8CCF8706-7A14-4476-915C-8784C5BB49A1}" destId="{CAE5470B-458B-41F8-B189-DC37848C4CB0}" srcOrd="0" destOrd="0" presId="urn:microsoft.com/office/officeart/2005/8/layout/radial1"/>
    <dgm:cxn modelId="{E1CF10D7-E4D3-4AB8-A456-82DB0BB43E4F}" type="presOf" srcId="{2777E672-6DD2-4D40-896C-2A62985B6597}" destId="{510956A4-A2D2-4CCB-BAA1-CAE5DD0CF727}" srcOrd="0" destOrd="0" presId="urn:microsoft.com/office/officeart/2005/8/layout/radial1"/>
    <dgm:cxn modelId="{946A48A2-AFDE-476C-82E3-84A60E97AE16}" srcId="{F05F56BD-A84C-4F7A-B8D1-EEE9C769962A}" destId="{51CC167D-F343-4D9E-9FCD-5BBF11FF2738}" srcOrd="1" destOrd="0" parTransId="{8CCF8706-7A14-4476-915C-8784C5BB49A1}" sibTransId="{BF55C560-9F1C-4EE9-8363-8C1BA0DC99A0}"/>
    <dgm:cxn modelId="{0891F282-EBAE-4B01-8A7A-730A2B848294}" type="presOf" srcId="{8CCF8706-7A14-4476-915C-8784C5BB49A1}" destId="{D7E0FDFE-C2E4-4FAD-90A3-0AF00969D114}" srcOrd="1" destOrd="0" presId="urn:microsoft.com/office/officeart/2005/8/layout/radial1"/>
    <dgm:cxn modelId="{E982C233-87B3-440E-A876-DB1A31D18F64}" srcId="{F05F56BD-A84C-4F7A-B8D1-EEE9C769962A}" destId="{71197212-811C-4465-92AD-9657826E3D6C}" srcOrd="0" destOrd="0" parTransId="{2777E672-6DD2-4D40-896C-2A62985B6597}" sibTransId="{D9CE35C8-3671-4A75-BBDE-D90ADA2505C2}"/>
    <dgm:cxn modelId="{16E15065-1511-4224-8918-44D9F02E0022}" type="presParOf" srcId="{043FD236-FED7-4938-8986-125398C2FE7F}" destId="{C6162B9B-FBE2-4E53-87A3-F09E5CECE6FF}" srcOrd="0" destOrd="0" presId="urn:microsoft.com/office/officeart/2005/8/layout/radial1"/>
    <dgm:cxn modelId="{A4B6DD1C-4062-4ADD-912B-3BFF14F22538}" type="presParOf" srcId="{043FD236-FED7-4938-8986-125398C2FE7F}" destId="{510956A4-A2D2-4CCB-BAA1-CAE5DD0CF727}" srcOrd="1" destOrd="0" presId="urn:microsoft.com/office/officeart/2005/8/layout/radial1"/>
    <dgm:cxn modelId="{E9AF162C-8652-475B-9263-D2DF540FC5F5}" type="presParOf" srcId="{510956A4-A2D2-4CCB-BAA1-CAE5DD0CF727}" destId="{B2848EC2-B34C-42CA-B284-29B97CB7EE85}" srcOrd="0" destOrd="0" presId="urn:microsoft.com/office/officeart/2005/8/layout/radial1"/>
    <dgm:cxn modelId="{DCB4B42E-E1F5-4255-B4DA-B89753B4AF4C}" type="presParOf" srcId="{043FD236-FED7-4938-8986-125398C2FE7F}" destId="{919FB3B3-A62C-4A29-940C-65EA65F52C4C}" srcOrd="2" destOrd="0" presId="urn:microsoft.com/office/officeart/2005/8/layout/radial1"/>
    <dgm:cxn modelId="{A936658A-489F-4828-88FA-6565669AB5B3}" type="presParOf" srcId="{043FD236-FED7-4938-8986-125398C2FE7F}" destId="{CAE5470B-458B-41F8-B189-DC37848C4CB0}" srcOrd="3" destOrd="0" presId="urn:microsoft.com/office/officeart/2005/8/layout/radial1"/>
    <dgm:cxn modelId="{CD4FC642-AE3A-4D99-B1EB-DC5EA2945C99}" type="presParOf" srcId="{CAE5470B-458B-41F8-B189-DC37848C4CB0}" destId="{D7E0FDFE-C2E4-4FAD-90A3-0AF00969D114}" srcOrd="0" destOrd="0" presId="urn:microsoft.com/office/officeart/2005/8/layout/radial1"/>
    <dgm:cxn modelId="{A9733096-422A-4E68-9BB9-77D4515CA423}" type="presParOf" srcId="{043FD236-FED7-4938-8986-125398C2FE7F}" destId="{1BBE3F0B-4C35-4B06-8B5F-6A68C964AD0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432700-9616-4E5B-9628-FB51FE078A94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86E55D-76AE-4170-B78E-583811486405}">
      <dgm:prSet phldrT="[Text]" custT="1"/>
      <dgm:spPr/>
      <dgm:t>
        <a:bodyPr/>
        <a:lstStyle/>
        <a:p>
          <a:r>
            <a:rPr lang="en-GB" sz="2000" b="1" smtClean="0"/>
            <a:t> </a:t>
          </a:r>
          <a:endParaRPr lang="en-GB" sz="2000" dirty="0"/>
        </a:p>
      </dgm:t>
    </dgm:pt>
    <dgm:pt modelId="{73640708-F274-461A-A24E-0BF559E096F9}" type="parTrans" cxnId="{E5E612E5-D1B2-43DD-921E-FC0422183270}">
      <dgm:prSet/>
      <dgm:spPr/>
      <dgm:t>
        <a:bodyPr/>
        <a:lstStyle/>
        <a:p>
          <a:endParaRPr lang="en-GB"/>
        </a:p>
      </dgm:t>
    </dgm:pt>
    <dgm:pt modelId="{06DEE81D-5E76-4482-9072-1D74C58C22E2}" type="sibTrans" cxnId="{E5E612E5-D1B2-43DD-921E-FC0422183270}">
      <dgm:prSet/>
      <dgm:spPr/>
      <dgm:t>
        <a:bodyPr/>
        <a:lstStyle/>
        <a:p>
          <a:endParaRPr lang="en-GB"/>
        </a:p>
      </dgm:t>
    </dgm:pt>
    <dgm:pt modelId="{7E14EB56-685F-42A1-9873-25AB88071306}">
      <dgm:prSet phldrT="[Text]" custT="1"/>
      <dgm:spPr/>
      <dgm:t>
        <a:bodyPr/>
        <a:lstStyle/>
        <a:p>
          <a:r>
            <a:rPr lang="en-GB" sz="2000" b="1" dirty="0" smtClean="0"/>
            <a:t>GET </a:t>
          </a:r>
          <a:r>
            <a:rPr lang="en-GB" sz="2000" b="1" dirty="0" err="1" smtClean="0"/>
            <a:t>DocumentReference</a:t>
          </a:r>
          <a:endParaRPr lang="en-GB" sz="2000" b="1" dirty="0"/>
        </a:p>
      </dgm:t>
    </dgm:pt>
    <dgm:pt modelId="{C71F1E67-544B-45BE-A11C-BD92497597E3}" type="parTrans" cxnId="{7B172B32-1DEB-4323-9ACC-A6F07525E90D}">
      <dgm:prSet/>
      <dgm:spPr/>
      <dgm:t>
        <a:bodyPr/>
        <a:lstStyle/>
        <a:p>
          <a:endParaRPr lang="en-GB"/>
        </a:p>
      </dgm:t>
    </dgm:pt>
    <dgm:pt modelId="{2001DD1E-247E-4E20-BFE1-BBF3B579DFD7}" type="sibTrans" cxnId="{7B172B32-1DEB-4323-9ACC-A6F07525E90D}">
      <dgm:prSet/>
      <dgm:spPr/>
      <dgm:t>
        <a:bodyPr/>
        <a:lstStyle/>
        <a:p>
          <a:endParaRPr lang="en-GB"/>
        </a:p>
      </dgm:t>
    </dgm:pt>
    <dgm:pt modelId="{7D0A3F37-5516-4DD8-9943-37B340B1ADAF}" type="pres">
      <dgm:prSet presAssocID="{CB432700-9616-4E5B-9628-FB51FE078A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7F0457-47E1-4EE9-8760-02547A83BA0E}" type="pres">
      <dgm:prSet presAssocID="{5686E55D-76AE-4170-B78E-583811486405}" presName="linNode" presStyleCnt="0"/>
      <dgm:spPr/>
    </dgm:pt>
    <dgm:pt modelId="{E804034D-B259-4D64-BAAB-F0688D08F7DD}" type="pres">
      <dgm:prSet presAssocID="{5686E55D-76AE-4170-B78E-583811486405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4F8A34-BA56-45CE-9029-C38A0BFE263D}" type="pres">
      <dgm:prSet presAssocID="{5686E55D-76AE-4170-B78E-583811486405}" presName="bracket" presStyleLbl="parChTrans1D1" presStyleIdx="0" presStyleCnt="1"/>
      <dgm:spPr/>
    </dgm:pt>
    <dgm:pt modelId="{CB1EDF8E-FACE-43F6-81F9-3CEF65F125BE}" type="pres">
      <dgm:prSet presAssocID="{5686E55D-76AE-4170-B78E-583811486405}" presName="spH" presStyleCnt="0"/>
      <dgm:spPr/>
    </dgm:pt>
    <dgm:pt modelId="{B351A38B-6B38-4635-AABD-228F48112FE2}" type="pres">
      <dgm:prSet presAssocID="{5686E55D-76AE-4170-B78E-583811486405}" presName="desTx" presStyleLbl="node1" presStyleIdx="0" presStyleCnt="1" custScaleX="150738" custScaleY="71825" custLinFactNeighborX="-4736" custLinFactNeighborY="-47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E612E5-D1B2-43DD-921E-FC0422183270}" srcId="{CB432700-9616-4E5B-9628-FB51FE078A94}" destId="{5686E55D-76AE-4170-B78E-583811486405}" srcOrd="0" destOrd="0" parTransId="{73640708-F274-461A-A24E-0BF559E096F9}" sibTransId="{06DEE81D-5E76-4482-9072-1D74C58C22E2}"/>
    <dgm:cxn modelId="{CEB25CE4-4C81-4954-9A04-5F009F60C919}" type="presOf" srcId="{5686E55D-76AE-4170-B78E-583811486405}" destId="{E804034D-B259-4D64-BAAB-F0688D08F7DD}" srcOrd="0" destOrd="0" presId="urn:diagrams.loki3.com/BracketList"/>
    <dgm:cxn modelId="{F557401D-1D8D-4CEC-B6DD-19E5DCAC5CDF}" type="presOf" srcId="{7E14EB56-685F-42A1-9873-25AB88071306}" destId="{B351A38B-6B38-4635-AABD-228F48112FE2}" srcOrd="0" destOrd="0" presId="urn:diagrams.loki3.com/BracketList"/>
    <dgm:cxn modelId="{7B172B32-1DEB-4323-9ACC-A6F07525E90D}" srcId="{5686E55D-76AE-4170-B78E-583811486405}" destId="{7E14EB56-685F-42A1-9873-25AB88071306}" srcOrd="0" destOrd="0" parTransId="{C71F1E67-544B-45BE-A11C-BD92497597E3}" sibTransId="{2001DD1E-247E-4E20-BFE1-BBF3B579DFD7}"/>
    <dgm:cxn modelId="{71BDC2C3-EB51-4618-92C1-E0D3513D9BA3}" type="presOf" srcId="{CB432700-9616-4E5B-9628-FB51FE078A94}" destId="{7D0A3F37-5516-4DD8-9943-37B340B1ADAF}" srcOrd="0" destOrd="0" presId="urn:diagrams.loki3.com/BracketList"/>
    <dgm:cxn modelId="{D52EAB17-453E-435A-BEE6-290F1F51DBE6}" type="presParOf" srcId="{7D0A3F37-5516-4DD8-9943-37B340B1ADAF}" destId="{BB7F0457-47E1-4EE9-8760-02547A83BA0E}" srcOrd="0" destOrd="0" presId="urn:diagrams.loki3.com/BracketList"/>
    <dgm:cxn modelId="{836E3CC2-C22F-420B-BED2-5714ABAE22B4}" type="presParOf" srcId="{BB7F0457-47E1-4EE9-8760-02547A83BA0E}" destId="{E804034D-B259-4D64-BAAB-F0688D08F7DD}" srcOrd="0" destOrd="0" presId="urn:diagrams.loki3.com/BracketList"/>
    <dgm:cxn modelId="{9A0F1C55-5FDD-48AE-97C6-85A88F78E44A}" type="presParOf" srcId="{BB7F0457-47E1-4EE9-8760-02547A83BA0E}" destId="{4E4F8A34-BA56-45CE-9029-C38A0BFE263D}" srcOrd="1" destOrd="0" presId="urn:diagrams.loki3.com/BracketList"/>
    <dgm:cxn modelId="{E568D873-BD09-4D79-A149-AEC3FED2CA9B}" type="presParOf" srcId="{BB7F0457-47E1-4EE9-8760-02547A83BA0E}" destId="{CB1EDF8E-FACE-43F6-81F9-3CEF65F125BE}" srcOrd="2" destOrd="0" presId="urn:diagrams.loki3.com/BracketList"/>
    <dgm:cxn modelId="{BAAB1630-78DC-4345-99CA-E9B36439818C}" type="presParOf" srcId="{BB7F0457-47E1-4EE9-8760-02547A83BA0E}" destId="{B351A38B-6B38-4635-AABD-228F48112FE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F4D772-6D04-45D4-9E3E-7C31EBEE975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5F56BD-A84C-4F7A-B8D1-EEE9C769962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 sz="2400" b="1" dirty="0" smtClean="0"/>
        </a:p>
        <a:p>
          <a:endParaRPr lang="en-GB" sz="3600" dirty="0"/>
        </a:p>
      </dgm:t>
    </dgm:pt>
    <dgm:pt modelId="{A40D8C5A-CA63-4857-8E88-61A3C9F694C2}" type="parTrans" cxnId="{209BB22D-773C-4E75-978B-8BC423E4EB01}">
      <dgm:prSet/>
      <dgm:spPr/>
      <dgm:t>
        <a:bodyPr/>
        <a:lstStyle/>
        <a:p>
          <a:endParaRPr lang="en-GB"/>
        </a:p>
      </dgm:t>
    </dgm:pt>
    <dgm:pt modelId="{86218E7E-CAEE-45E8-8CBD-87BCCA77967E}" type="sibTrans" cxnId="{209BB22D-773C-4E75-978B-8BC423E4EB01}">
      <dgm:prSet/>
      <dgm:spPr/>
      <dgm:t>
        <a:bodyPr/>
        <a:lstStyle/>
        <a:p>
          <a:endParaRPr lang="en-GB"/>
        </a:p>
      </dgm:t>
    </dgm:pt>
    <dgm:pt modelId="{71197212-811C-4465-92AD-9657826E3D6C}">
      <dgm:prSet phldrT="[Text]"/>
      <dgm:spPr>
        <a:solidFill>
          <a:srgbClr val="FF33CC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b="1" dirty="0" smtClean="0"/>
            <a:t>Consumers</a:t>
          </a:r>
          <a:endParaRPr lang="en-GB" b="1" dirty="0"/>
        </a:p>
      </dgm:t>
    </dgm:pt>
    <dgm:pt modelId="{2777E672-6DD2-4D40-896C-2A62985B6597}" type="parTrans" cxnId="{E982C233-87B3-440E-A876-DB1A31D18F64}">
      <dgm:prSet/>
      <dgm:spPr>
        <a:ln>
          <a:solidFill>
            <a:srgbClr val="FF33CC"/>
          </a:solidFill>
        </a:ln>
      </dgm:spPr>
      <dgm:t>
        <a:bodyPr/>
        <a:lstStyle/>
        <a:p>
          <a:endParaRPr lang="en-GB"/>
        </a:p>
      </dgm:t>
    </dgm:pt>
    <dgm:pt modelId="{D9CE35C8-3671-4A75-BBDE-D90ADA2505C2}" type="sibTrans" cxnId="{E982C233-87B3-440E-A876-DB1A31D18F64}">
      <dgm:prSet/>
      <dgm:spPr/>
      <dgm:t>
        <a:bodyPr/>
        <a:lstStyle/>
        <a:p>
          <a:endParaRPr lang="en-GB"/>
        </a:p>
      </dgm:t>
    </dgm:pt>
    <dgm:pt modelId="{51CC167D-F343-4D9E-9FCD-5BBF11FF2738}">
      <dgm:prSet phldrT="[Text]"/>
      <dgm:spPr>
        <a:solidFill>
          <a:srgbClr val="7030A0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n-GB" b="1" dirty="0" smtClean="0">
              <a:effectLst/>
            </a:rPr>
            <a:t>Providers</a:t>
          </a:r>
        </a:p>
      </dgm:t>
    </dgm:pt>
    <dgm:pt modelId="{8CCF8706-7A14-4476-915C-8784C5BB49A1}" type="parTrans" cxnId="{946A48A2-AFDE-476C-82E3-84A60E97AE16}">
      <dgm:prSet/>
      <dgm:spPr>
        <a:ln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BF55C560-9F1C-4EE9-8363-8C1BA0DC99A0}" type="sibTrans" cxnId="{946A48A2-AFDE-476C-82E3-84A60E97AE16}">
      <dgm:prSet/>
      <dgm:spPr/>
      <dgm:t>
        <a:bodyPr/>
        <a:lstStyle/>
        <a:p>
          <a:endParaRPr lang="en-GB"/>
        </a:p>
      </dgm:t>
    </dgm:pt>
    <dgm:pt modelId="{043FD236-FED7-4938-8986-125398C2FE7F}" type="pres">
      <dgm:prSet presAssocID="{23F4D772-6D04-45D4-9E3E-7C31EBEE97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162B9B-FBE2-4E53-87A3-F09E5CECE6FF}" type="pres">
      <dgm:prSet presAssocID="{F05F56BD-A84C-4F7A-B8D1-EEE9C769962A}" presName="centerShape" presStyleLbl="node0" presStyleIdx="0" presStyleCnt="1" custScaleX="171255" custScaleY="164192"/>
      <dgm:spPr/>
      <dgm:t>
        <a:bodyPr/>
        <a:lstStyle/>
        <a:p>
          <a:endParaRPr lang="en-GB"/>
        </a:p>
      </dgm:t>
    </dgm:pt>
    <dgm:pt modelId="{510956A4-A2D2-4CCB-BAA1-CAE5DD0CF727}" type="pres">
      <dgm:prSet presAssocID="{2777E672-6DD2-4D40-896C-2A62985B6597}" presName="Name9" presStyleLbl="parChTrans1D2" presStyleIdx="0" presStyleCnt="2"/>
      <dgm:spPr/>
      <dgm:t>
        <a:bodyPr/>
        <a:lstStyle/>
        <a:p>
          <a:endParaRPr lang="en-GB"/>
        </a:p>
      </dgm:t>
    </dgm:pt>
    <dgm:pt modelId="{B2848EC2-B34C-42CA-B284-29B97CB7EE85}" type="pres">
      <dgm:prSet presAssocID="{2777E672-6DD2-4D40-896C-2A62985B659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919FB3B3-A62C-4A29-940C-65EA65F52C4C}" type="pres">
      <dgm:prSet presAssocID="{71197212-811C-4465-92AD-9657826E3D6C}" presName="node" presStyleLbl="node1" presStyleIdx="0" presStyleCnt="2" custScaleX="128340" custScaleY="128340" custRadScaleRad="263440" custRadScaleInc="-997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E5470B-458B-41F8-B189-DC37848C4CB0}" type="pres">
      <dgm:prSet presAssocID="{8CCF8706-7A14-4476-915C-8784C5BB49A1}" presName="Name9" presStyleLbl="parChTrans1D2" presStyleIdx="1" presStyleCnt="2"/>
      <dgm:spPr/>
      <dgm:t>
        <a:bodyPr/>
        <a:lstStyle/>
        <a:p>
          <a:endParaRPr lang="en-GB"/>
        </a:p>
      </dgm:t>
    </dgm:pt>
    <dgm:pt modelId="{D7E0FDFE-C2E4-4FAD-90A3-0AF00969D114}" type="pres">
      <dgm:prSet presAssocID="{8CCF8706-7A14-4476-915C-8784C5BB49A1}" presName="connTx" presStyleLbl="parChTrans1D2" presStyleIdx="1" presStyleCnt="2"/>
      <dgm:spPr/>
      <dgm:t>
        <a:bodyPr/>
        <a:lstStyle/>
        <a:p>
          <a:endParaRPr lang="en-GB"/>
        </a:p>
      </dgm:t>
    </dgm:pt>
    <dgm:pt modelId="{1BBE3F0B-4C35-4B06-8B5F-6A68C964AD04}" type="pres">
      <dgm:prSet presAssocID="{51CC167D-F343-4D9E-9FCD-5BBF11FF2738}" presName="node" presStyleLbl="node1" presStyleIdx="1" presStyleCnt="2" custScaleX="128252" custScaleY="128252" custRadScaleRad="268484" custRadScaleInc="-100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2CE791-043D-4F87-ABA8-71685226BE6D}" type="presOf" srcId="{71197212-811C-4465-92AD-9657826E3D6C}" destId="{919FB3B3-A62C-4A29-940C-65EA65F52C4C}" srcOrd="0" destOrd="0" presId="urn:microsoft.com/office/officeart/2005/8/layout/radial1"/>
    <dgm:cxn modelId="{2E2D4622-F518-4CC7-B814-717FD36A23AF}" type="presOf" srcId="{2777E672-6DD2-4D40-896C-2A62985B6597}" destId="{B2848EC2-B34C-42CA-B284-29B97CB7EE85}" srcOrd="1" destOrd="0" presId="urn:microsoft.com/office/officeart/2005/8/layout/radial1"/>
    <dgm:cxn modelId="{209BB22D-773C-4E75-978B-8BC423E4EB01}" srcId="{23F4D772-6D04-45D4-9E3E-7C31EBEE975F}" destId="{F05F56BD-A84C-4F7A-B8D1-EEE9C769962A}" srcOrd="0" destOrd="0" parTransId="{A40D8C5A-CA63-4857-8E88-61A3C9F694C2}" sibTransId="{86218E7E-CAEE-45E8-8CBD-87BCCA77967E}"/>
    <dgm:cxn modelId="{24DBD4C8-7544-406B-B224-78AEDC7385E8}" type="presOf" srcId="{51CC167D-F343-4D9E-9FCD-5BBF11FF2738}" destId="{1BBE3F0B-4C35-4B06-8B5F-6A68C964AD04}" srcOrd="0" destOrd="0" presId="urn:microsoft.com/office/officeart/2005/8/layout/radial1"/>
    <dgm:cxn modelId="{0FBBAC01-59D9-41DD-B7E3-F8A61BFF16DE}" type="presOf" srcId="{23F4D772-6D04-45D4-9E3E-7C31EBEE975F}" destId="{043FD236-FED7-4938-8986-125398C2FE7F}" srcOrd="0" destOrd="0" presId="urn:microsoft.com/office/officeart/2005/8/layout/radial1"/>
    <dgm:cxn modelId="{42031EAE-25A2-47EB-9077-456B1390C178}" type="presOf" srcId="{8CCF8706-7A14-4476-915C-8784C5BB49A1}" destId="{D7E0FDFE-C2E4-4FAD-90A3-0AF00969D114}" srcOrd="1" destOrd="0" presId="urn:microsoft.com/office/officeart/2005/8/layout/radial1"/>
    <dgm:cxn modelId="{946A48A2-AFDE-476C-82E3-84A60E97AE16}" srcId="{F05F56BD-A84C-4F7A-B8D1-EEE9C769962A}" destId="{51CC167D-F343-4D9E-9FCD-5BBF11FF2738}" srcOrd="1" destOrd="0" parTransId="{8CCF8706-7A14-4476-915C-8784C5BB49A1}" sibTransId="{BF55C560-9F1C-4EE9-8363-8C1BA0DC99A0}"/>
    <dgm:cxn modelId="{700F7F86-75FC-4BAC-85FC-E472E5079BFC}" type="presOf" srcId="{2777E672-6DD2-4D40-896C-2A62985B6597}" destId="{510956A4-A2D2-4CCB-BAA1-CAE5DD0CF727}" srcOrd="0" destOrd="0" presId="urn:microsoft.com/office/officeart/2005/8/layout/radial1"/>
    <dgm:cxn modelId="{E982C233-87B3-440E-A876-DB1A31D18F64}" srcId="{F05F56BD-A84C-4F7A-B8D1-EEE9C769962A}" destId="{71197212-811C-4465-92AD-9657826E3D6C}" srcOrd="0" destOrd="0" parTransId="{2777E672-6DD2-4D40-896C-2A62985B6597}" sibTransId="{D9CE35C8-3671-4A75-BBDE-D90ADA2505C2}"/>
    <dgm:cxn modelId="{65FDF9F7-CC78-456F-A064-D711D1D046C7}" type="presOf" srcId="{F05F56BD-A84C-4F7A-B8D1-EEE9C769962A}" destId="{C6162B9B-FBE2-4E53-87A3-F09E5CECE6FF}" srcOrd="0" destOrd="0" presId="urn:microsoft.com/office/officeart/2005/8/layout/radial1"/>
    <dgm:cxn modelId="{E932BF97-6444-430E-B01D-C9892C8DC8F6}" type="presOf" srcId="{8CCF8706-7A14-4476-915C-8784C5BB49A1}" destId="{CAE5470B-458B-41F8-B189-DC37848C4CB0}" srcOrd="0" destOrd="0" presId="urn:microsoft.com/office/officeart/2005/8/layout/radial1"/>
    <dgm:cxn modelId="{3AB3A24A-4446-42A5-85BA-9FCA86407B1B}" type="presParOf" srcId="{043FD236-FED7-4938-8986-125398C2FE7F}" destId="{C6162B9B-FBE2-4E53-87A3-F09E5CECE6FF}" srcOrd="0" destOrd="0" presId="urn:microsoft.com/office/officeart/2005/8/layout/radial1"/>
    <dgm:cxn modelId="{53568372-2765-455C-A2D7-A532D75DFF34}" type="presParOf" srcId="{043FD236-FED7-4938-8986-125398C2FE7F}" destId="{510956A4-A2D2-4CCB-BAA1-CAE5DD0CF727}" srcOrd="1" destOrd="0" presId="urn:microsoft.com/office/officeart/2005/8/layout/radial1"/>
    <dgm:cxn modelId="{C6DF4092-0654-4741-B9C2-BE06BC31252F}" type="presParOf" srcId="{510956A4-A2D2-4CCB-BAA1-CAE5DD0CF727}" destId="{B2848EC2-B34C-42CA-B284-29B97CB7EE85}" srcOrd="0" destOrd="0" presId="urn:microsoft.com/office/officeart/2005/8/layout/radial1"/>
    <dgm:cxn modelId="{5512B65F-FAA2-4189-9190-1C0754298D10}" type="presParOf" srcId="{043FD236-FED7-4938-8986-125398C2FE7F}" destId="{919FB3B3-A62C-4A29-940C-65EA65F52C4C}" srcOrd="2" destOrd="0" presId="urn:microsoft.com/office/officeart/2005/8/layout/radial1"/>
    <dgm:cxn modelId="{0D03DC7C-5DD1-4FF2-8F12-8101CDF4F10A}" type="presParOf" srcId="{043FD236-FED7-4938-8986-125398C2FE7F}" destId="{CAE5470B-458B-41F8-B189-DC37848C4CB0}" srcOrd="3" destOrd="0" presId="urn:microsoft.com/office/officeart/2005/8/layout/radial1"/>
    <dgm:cxn modelId="{B12ABD0D-E382-41C0-B139-8A49D8B046E4}" type="presParOf" srcId="{CAE5470B-458B-41F8-B189-DC37848C4CB0}" destId="{D7E0FDFE-C2E4-4FAD-90A3-0AF00969D114}" srcOrd="0" destOrd="0" presId="urn:microsoft.com/office/officeart/2005/8/layout/radial1"/>
    <dgm:cxn modelId="{6E96692E-2189-4237-8EF8-0607625E3F8F}" type="presParOf" srcId="{043FD236-FED7-4938-8986-125398C2FE7F}" destId="{1BBE3F0B-4C35-4B06-8B5F-6A68C964AD0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432700-9616-4E5B-9628-FB51FE078A94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86E55D-76AE-4170-B78E-583811486405}">
      <dgm:prSet phldrT="[Text]" custT="1"/>
      <dgm:spPr/>
      <dgm:t>
        <a:bodyPr/>
        <a:lstStyle/>
        <a:p>
          <a:r>
            <a:rPr lang="en-GB" sz="2000" b="1" smtClean="0"/>
            <a:t> </a:t>
          </a:r>
          <a:endParaRPr lang="en-GB" sz="2000" dirty="0"/>
        </a:p>
      </dgm:t>
    </dgm:pt>
    <dgm:pt modelId="{73640708-F274-461A-A24E-0BF559E096F9}" type="parTrans" cxnId="{E5E612E5-D1B2-43DD-921E-FC0422183270}">
      <dgm:prSet/>
      <dgm:spPr/>
      <dgm:t>
        <a:bodyPr/>
        <a:lstStyle/>
        <a:p>
          <a:endParaRPr lang="en-GB"/>
        </a:p>
      </dgm:t>
    </dgm:pt>
    <dgm:pt modelId="{06DEE81D-5E76-4482-9072-1D74C58C22E2}" type="sibTrans" cxnId="{E5E612E5-D1B2-43DD-921E-FC0422183270}">
      <dgm:prSet/>
      <dgm:spPr/>
      <dgm:t>
        <a:bodyPr/>
        <a:lstStyle/>
        <a:p>
          <a:endParaRPr lang="en-GB"/>
        </a:p>
      </dgm:t>
    </dgm:pt>
    <dgm:pt modelId="{ACCB0C2E-B1D7-4ED8-9E2B-4C4108FB652F}">
      <dgm:prSet phldrT="[Text]" custT="1"/>
      <dgm:spPr/>
      <dgm:t>
        <a:bodyPr/>
        <a:lstStyle/>
        <a:p>
          <a:r>
            <a:rPr lang="en-GB" sz="2000" b="1" dirty="0" smtClean="0"/>
            <a:t> </a:t>
          </a:r>
          <a:endParaRPr lang="en-GB" sz="2000" b="1" dirty="0"/>
        </a:p>
      </dgm:t>
    </dgm:pt>
    <dgm:pt modelId="{F4BBFC65-1652-40D1-9914-B5504853D375}" type="parTrans" cxnId="{E4856320-450B-4747-A186-42EED8BA9C46}">
      <dgm:prSet/>
      <dgm:spPr/>
      <dgm:t>
        <a:bodyPr/>
        <a:lstStyle/>
        <a:p>
          <a:endParaRPr lang="en-GB"/>
        </a:p>
      </dgm:t>
    </dgm:pt>
    <dgm:pt modelId="{464AF55A-A41C-4DE4-998D-FCA7BF669187}" type="sibTrans" cxnId="{E4856320-450B-4747-A186-42EED8BA9C46}">
      <dgm:prSet/>
      <dgm:spPr/>
      <dgm:t>
        <a:bodyPr/>
        <a:lstStyle/>
        <a:p>
          <a:endParaRPr lang="en-GB"/>
        </a:p>
      </dgm:t>
    </dgm:pt>
    <dgm:pt modelId="{24AE33F7-D839-4492-AC3C-FBDBD16A09DC}">
      <dgm:prSet phldrT="[Text]" custT="1"/>
      <dgm:spPr/>
      <dgm:t>
        <a:bodyPr/>
        <a:lstStyle/>
        <a:p>
          <a:r>
            <a:rPr lang="en-GB" sz="2000" b="1" dirty="0" smtClean="0"/>
            <a:t> </a:t>
          </a:r>
          <a:endParaRPr lang="en-GB" sz="2000" b="1" dirty="0"/>
        </a:p>
      </dgm:t>
    </dgm:pt>
    <dgm:pt modelId="{0CA387B6-13FA-42C4-9231-42F8C5B851B0}" type="parTrans" cxnId="{24649FE0-77BE-4474-8358-9FC0D348FCF4}">
      <dgm:prSet/>
      <dgm:spPr/>
      <dgm:t>
        <a:bodyPr/>
        <a:lstStyle/>
        <a:p>
          <a:endParaRPr lang="en-GB"/>
        </a:p>
      </dgm:t>
    </dgm:pt>
    <dgm:pt modelId="{04A1AD78-5F9F-4DFC-ABD0-9E026326C1CE}" type="sibTrans" cxnId="{24649FE0-77BE-4474-8358-9FC0D348FCF4}">
      <dgm:prSet/>
      <dgm:spPr/>
      <dgm:t>
        <a:bodyPr/>
        <a:lstStyle/>
        <a:p>
          <a:endParaRPr lang="en-GB"/>
        </a:p>
      </dgm:t>
    </dgm:pt>
    <dgm:pt modelId="{7E14EB56-685F-42A1-9873-25AB88071306}">
      <dgm:prSet phldrT="[Text]" custT="1"/>
      <dgm:spPr/>
      <dgm:t>
        <a:bodyPr/>
        <a:lstStyle/>
        <a:p>
          <a:r>
            <a:rPr lang="en-GB" sz="2000" b="1" dirty="0" smtClean="0"/>
            <a:t>POST </a:t>
          </a:r>
          <a:r>
            <a:rPr lang="en-GB" sz="2000" b="1" dirty="0" err="1" smtClean="0"/>
            <a:t>DocumentReference</a:t>
          </a:r>
          <a:endParaRPr lang="en-GB" sz="2000" b="1" dirty="0"/>
        </a:p>
      </dgm:t>
    </dgm:pt>
    <dgm:pt modelId="{C71F1E67-544B-45BE-A11C-BD92497597E3}" type="parTrans" cxnId="{7B172B32-1DEB-4323-9ACC-A6F07525E90D}">
      <dgm:prSet/>
      <dgm:spPr/>
      <dgm:t>
        <a:bodyPr/>
        <a:lstStyle/>
        <a:p>
          <a:endParaRPr lang="en-GB"/>
        </a:p>
      </dgm:t>
    </dgm:pt>
    <dgm:pt modelId="{2001DD1E-247E-4E20-BFE1-BBF3B579DFD7}" type="sibTrans" cxnId="{7B172B32-1DEB-4323-9ACC-A6F07525E90D}">
      <dgm:prSet/>
      <dgm:spPr/>
      <dgm:t>
        <a:bodyPr/>
        <a:lstStyle/>
        <a:p>
          <a:endParaRPr lang="en-GB"/>
        </a:p>
      </dgm:t>
    </dgm:pt>
    <dgm:pt modelId="{5961D3CB-4CAF-43A4-A96D-82A68F1FA125}">
      <dgm:prSet phldrT="[Text]" custT="1"/>
      <dgm:spPr/>
      <dgm:t>
        <a:bodyPr/>
        <a:lstStyle/>
        <a:p>
          <a:r>
            <a:rPr lang="en-GB" sz="2000" b="1" dirty="0" smtClean="0"/>
            <a:t>PUT </a:t>
          </a:r>
          <a:r>
            <a:rPr lang="en-GB" sz="2000" b="1" dirty="0" err="1" smtClean="0"/>
            <a:t>DocumentReference</a:t>
          </a:r>
          <a:endParaRPr lang="en-GB" sz="2000" b="1" dirty="0"/>
        </a:p>
      </dgm:t>
    </dgm:pt>
    <dgm:pt modelId="{884E4522-E418-4318-B282-4010127E03DE}" type="parTrans" cxnId="{B2628324-B052-4E77-AE62-2E7D56AF3A10}">
      <dgm:prSet/>
      <dgm:spPr/>
      <dgm:t>
        <a:bodyPr/>
        <a:lstStyle/>
        <a:p>
          <a:endParaRPr lang="en-GB"/>
        </a:p>
      </dgm:t>
    </dgm:pt>
    <dgm:pt modelId="{2238AB08-3250-42C7-A370-969E45950999}" type="sibTrans" cxnId="{B2628324-B052-4E77-AE62-2E7D56AF3A10}">
      <dgm:prSet/>
      <dgm:spPr/>
      <dgm:t>
        <a:bodyPr/>
        <a:lstStyle/>
        <a:p>
          <a:endParaRPr lang="en-GB"/>
        </a:p>
      </dgm:t>
    </dgm:pt>
    <dgm:pt modelId="{3995933F-469F-45B2-BB70-F1FA269D9251}">
      <dgm:prSet phldrT="[Text]" custT="1"/>
      <dgm:spPr/>
      <dgm:t>
        <a:bodyPr/>
        <a:lstStyle/>
        <a:p>
          <a:r>
            <a:rPr lang="en-GB" sz="2000" b="1" dirty="0" smtClean="0"/>
            <a:t>DELETE </a:t>
          </a:r>
          <a:r>
            <a:rPr lang="en-GB" sz="2000" b="1" dirty="0" err="1" smtClean="0"/>
            <a:t>DocumentReference</a:t>
          </a:r>
          <a:endParaRPr lang="en-GB" sz="2000" b="1" dirty="0"/>
        </a:p>
      </dgm:t>
    </dgm:pt>
    <dgm:pt modelId="{4A5D0FF0-1FA9-4B63-B0A0-9F9F35827316}" type="parTrans" cxnId="{B4EC4598-FE81-4A40-B4C2-491C033CC272}">
      <dgm:prSet/>
      <dgm:spPr/>
      <dgm:t>
        <a:bodyPr/>
        <a:lstStyle/>
        <a:p>
          <a:endParaRPr lang="en-GB"/>
        </a:p>
      </dgm:t>
    </dgm:pt>
    <dgm:pt modelId="{3349AB96-AEA0-495F-A0DF-40D8DD6891A9}" type="sibTrans" cxnId="{B4EC4598-FE81-4A40-B4C2-491C033CC272}">
      <dgm:prSet/>
      <dgm:spPr/>
      <dgm:t>
        <a:bodyPr/>
        <a:lstStyle/>
        <a:p>
          <a:endParaRPr lang="en-GB"/>
        </a:p>
      </dgm:t>
    </dgm:pt>
    <dgm:pt modelId="{7D0A3F37-5516-4DD8-9943-37B340B1ADAF}" type="pres">
      <dgm:prSet presAssocID="{CB432700-9616-4E5B-9628-FB51FE078A9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7F0457-47E1-4EE9-8760-02547A83BA0E}" type="pres">
      <dgm:prSet presAssocID="{5686E55D-76AE-4170-B78E-583811486405}" presName="linNode" presStyleCnt="0"/>
      <dgm:spPr/>
    </dgm:pt>
    <dgm:pt modelId="{E804034D-B259-4D64-BAAB-F0688D08F7DD}" type="pres">
      <dgm:prSet presAssocID="{5686E55D-76AE-4170-B78E-58381148640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4F8A34-BA56-45CE-9029-C38A0BFE263D}" type="pres">
      <dgm:prSet presAssocID="{5686E55D-76AE-4170-B78E-583811486405}" presName="bracket" presStyleLbl="parChTrans1D1" presStyleIdx="0" presStyleCnt="3"/>
      <dgm:spPr/>
    </dgm:pt>
    <dgm:pt modelId="{CB1EDF8E-FACE-43F6-81F9-3CEF65F125BE}" type="pres">
      <dgm:prSet presAssocID="{5686E55D-76AE-4170-B78E-583811486405}" presName="spH" presStyleCnt="0"/>
      <dgm:spPr/>
    </dgm:pt>
    <dgm:pt modelId="{B351A38B-6B38-4635-AABD-228F48112FE2}" type="pres">
      <dgm:prSet presAssocID="{5686E55D-76AE-4170-B78E-583811486405}" presName="desTx" presStyleLbl="node1" presStyleIdx="0" presStyleCnt="3" custScaleX="150738" custScaleY="71825" custLinFactNeighborX="-4736" custLinFactNeighborY="-47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B7E6F5-CA49-48ED-B21A-6FDFB92BB787}" type="pres">
      <dgm:prSet presAssocID="{06DEE81D-5E76-4482-9072-1D74C58C22E2}" presName="spV" presStyleCnt="0"/>
      <dgm:spPr/>
    </dgm:pt>
    <dgm:pt modelId="{52BCF4D6-0519-431A-9CF4-83899052020D}" type="pres">
      <dgm:prSet presAssocID="{ACCB0C2E-B1D7-4ED8-9E2B-4C4108FB652F}" presName="linNode" presStyleCnt="0"/>
      <dgm:spPr/>
    </dgm:pt>
    <dgm:pt modelId="{595BD3A1-3B8A-49CD-AD22-9683EA5FF2E5}" type="pres">
      <dgm:prSet presAssocID="{ACCB0C2E-B1D7-4ED8-9E2B-4C4108FB652F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733674-6369-43FF-9832-89AC1ED440F5}" type="pres">
      <dgm:prSet presAssocID="{ACCB0C2E-B1D7-4ED8-9E2B-4C4108FB652F}" presName="bracket" presStyleLbl="parChTrans1D1" presStyleIdx="1" presStyleCnt="3"/>
      <dgm:spPr/>
    </dgm:pt>
    <dgm:pt modelId="{7EF25A7F-7FF1-48DB-BC54-88C566722913}" type="pres">
      <dgm:prSet presAssocID="{ACCB0C2E-B1D7-4ED8-9E2B-4C4108FB652F}" presName="spH" presStyleCnt="0"/>
      <dgm:spPr/>
    </dgm:pt>
    <dgm:pt modelId="{953BC0BA-EB2D-4AF1-9043-88672D7ACA16}" type="pres">
      <dgm:prSet presAssocID="{ACCB0C2E-B1D7-4ED8-9E2B-4C4108FB652F}" presName="desTx" presStyleLbl="node1" presStyleIdx="1" presStyleCnt="3" custScaleX="148787" custScaleY="718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9C52AC-61D4-4AC2-A56C-97F4968AF2D3}" type="pres">
      <dgm:prSet presAssocID="{464AF55A-A41C-4DE4-998D-FCA7BF669187}" presName="spV" presStyleCnt="0"/>
      <dgm:spPr/>
    </dgm:pt>
    <dgm:pt modelId="{54643247-70E4-4C75-AFC0-C379472FD585}" type="pres">
      <dgm:prSet presAssocID="{24AE33F7-D839-4492-AC3C-FBDBD16A09DC}" presName="linNode" presStyleCnt="0"/>
      <dgm:spPr/>
    </dgm:pt>
    <dgm:pt modelId="{CF2E6D56-995A-448E-9C70-3ABCAE103510}" type="pres">
      <dgm:prSet presAssocID="{24AE33F7-D839-4492-AC3C-FBDBD16A09DC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06DBA1-0864-47E6-A8D3-9FE54196D3D9}" type="pres">
      <dgm:prSet presAssocID="{24AE33F7-D839-4492-AC3C-FBDBD16A09DC}" presName="bracket" presStyleLbl="parChTrans1D1" presStyleIdx="2" presStyleCnt="3"/>
      <dgm:spPr/>
    </dgm:pt>
    <dgm:pt modelId="{37827777-2D4B-4D23-B55E-EA1998ECB550}" type="pres">
      <dgm:prSet presAssocID="{24AE33F7-D839-4492-AC3C-FBDBD16A09DC}" presName="spH" presStyleCnt="0"/>
      <dgm:spPr/>
    </dgm:pt>
    <dgm:pt modelId="{346E748C-211A-4CA6-8EF1-4DF0F777C689}" type="pres">
      <dgm:prSet presAssocID="{24AE33F7-D839-4492-AC3C-FBDBD16A09DC}" presName="desTx" presStyleLbl="node1" presStyleIdx="2" presStyleCnt="3" custScaleX="148787" custScaleY="718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D56ECD-A8E0-4AEB-9363-2C5A26498D97}" type="presOf" srcId="{3995933F-469F-45B2-BB70-F1FA269D9251}" destId="{346E748C-211A-4CA6-8EF1-4DF0F777C689}" srcOrd="0" destOrd="0" presId="urn:diagrams.loki3.com/BracketList"/>
    <dgm:cxn modelId="{E4856320-450B-4747-A186-42EED8BA9C46}" srcId="{CB432700-9616-4E5B-9628-FB51FE078A94}" destId="{ACCB0C2E-B1D7-4ED8-9E2B-4C4108FB652F}" srcOrd="1" destOrd="0" parTransId="{F4BBFC65-1652-40D1-9914-B5504853D375}" sibTransId="{464AF55A-A41C-4DE4-998D-FCA7BF669187}"/>
    <dgm:cxn modelId="{51FD4A5E-2DB6-49A2-9D26-96443D2EC9CA}" type="presOf" srcId="{24AE33F7-D839-4492-AC3C-FBDBD16A09DC}" destId="{CF2E6D56-995A-448E-9C70-3ABCAE103510}" srcOrd="0" destOrd="0" presId="urn:diagrams.loki3.com/BracketList"/>
    <dgm:cxn modelId="{E5E612E5-D1B2-43DD-921E-FC0422183270}" srcId="{CB432700-9616-4E5B-9628-FB51FE078A94}" destId="{5686E55D-76AE-4170-B78E-583811486405}" srcOrd="0" destOrd="0" parTransId="{73640708-F274-461A-A24E-0BF559E096F9}" sibTransId="{06DEE81D-5E76-4482-9072-1D74C58C22E2}"/>
    <dgm:cxn modelId="{E2687DC0-8CB3-493D-B020-7861A4A1D6D3}" type="presOf" srcId="{7E14EB56-685F-42A1-9873-25AB88071306}" destId="{B351A38B-6B38-4635-AABD-228F48112FE2}" srcOrd="0" destOrd="0" presId="urn:diagrams.loki3.com/BracketList"/>
    <dgm:cxn modelId="{24649FE0-77BE-4474-8358-9FC0D348FCF4}" srcId="{CB432700-9616-4E5B-9628-FB51FE078A94}" destId="{24AE33F7-D839-4492-AC3C-FBDBD16A09DC}" srcOrd="2" destOrd="0" parTransId="{0CA387B6-13FA-42C4-9231-42F8C5B851B0}" sibTransId="{04A1AD78-5F9F-4DFC-ABD0-9E026326C1CE}"/>
    <dgm:cxn modelId="{7B172B32-1DEB-4323-9ACC-A6F07525E90D}" srcId="{5686E55D-76AE-4170-B78E-583811486405}" destId="{7E14EB56-685F-42A1-9873-25AB88071306}" srcOrd="0" destOrd="0" parTransId="{C71F1E67-544B-45BE-A11C-BD92497597E3}" sibTransId="{2001DD1E-247E-4E20-BFE1-BBF3B579DFD7}"/>
    <dgm:cxn modelId="{1C7DB951-EF7A-4E31-BBE6-69E080B14C5A}" type="presOf" srcId="{CB432700-9616-4E5B-9628-FB51FE078A94}" destId="{7D0A3F37-5516-4DD8-9943-37B340B1ADAF}" srcOrd="0" destOrd="0" presId="urn:diagrams.loki3.com/BracketList"/>
    <dgm:cxn modelId="{F5E0BADD-9D66-403C-8113-E11ACA0331F2}" type="presOf" srcId="{5686E55D-76AE-4170-B78E-583811486405}" destId="{E804034D-B259-4D64-BAAB-F0688D08F7DD}" srcOrd="0" destOrd="0" presId="urn:diagrams.loki3.com/BracketList"/>
    <dgm:cxn modelId="{B2628324-B052-4E77-AE62-2E7D56AF3A10}" srcId="{ACCB0C2E-B1D7-4ED8-9E2B-4C4108FB652F}" destId="{5961D3CB-4CAF-43A4-A96D-82A68F1FA125}" srcOrd="0" destOrd="0" parTransId="{884E4522-E418-4318-B282-4010127E03DE}" sibTransId="{2238AB08-3250-42C7-A370-969E45950999}"/>
    <dgm:cxn modelId="{B4EC4598-FE81-4A40-B4C2-491C033CC272}" srcId="{24AE33F7-D839-4492-AC3C-FBDBD16A09DC}" destId="{3995933F-469F-45B2-BB70-F1FA269D9251}" srcOrd="0" destOrd="0" parTransId="{4A5D0FF0-1FA9-4B63-B0A0-9F9F35827316}" sibTransId="{3349AB96-AEA0-495F-A0DF-40D8DD6891A9}"/>
    <dgm:cxn modelId="{BD9857A9-BD10-4807-ADAA-22EE09F934D9}" type="presOf" srcId="{ACCB0C2E-B1D7-4ED8-9E2B-4C4108FB652F}" destId="{595BD3A1-3B8A-49CD-AD22-9683EA5FF2E5}" srcOrd="0" destOrd="0" presId="urn:diagrams.loki3.com/BracketList"/>
    <dgm:cxn modelId="{06E1CCEF-9DD1-4000-899B-42D96E37B275}" type="presOf" srcId="{5961D3CB-4CAF-43A4-A96D-82A68F1FA125}" destId="{953BC0BA-EB2D-4AF1-9043-88672D7ACA16}" srcOrd="0" destOrd="0" presId="urn:diagrams.loki3.com/BracketList"/>
    <dgm:cxn modelId="{6C40D0B7-D512-4843-AFB5-145FFD8E68D9}" type="presParOf" srcId="{7D0A3F37-5516-4DD8-9943-37B340B1ADAF}" destId="{BB7F0457-47E1-4EE9-8760-02547A83BA0E}" srcOrd="0" destOrd="0" presId="urn:diagrams.loki3.com/BracketList"/>
    <dgm:cxn modelId="{775E2FE9-C6A7-42C0-8D7D-FBE7D77E08CF}" type="presParOf" srcId="{BB7F0457-47E1-4EE9-8760-02547A83BA0E}" destId="{E804034D-B259-4D64-BAAB-F0688D08F7DD}" srcOrd="0" destOrd="0" presId="urn:diagrams.loki3.com/BracketList"/>
    <dgm:cxn modelId="{F2061E16-AEAC-4233-9942-3F354A52ED6A}" type="presParOf" srcId="{BB7F0457-47E1-4EE9-8760-02547A83BA0E}" destId="{4E4F8A34-BA56-45CE-9029-C38A0BFE263D}" srcOrd="1" destOrd="0" presId="urn:diagrams.loki3.com/BracketList"/>
    <dgm:cxn modelId="{C6DF26BB-1B0F-4AF7-87EA-DD46214AF507}" type="presParOf" srcId="{BB7F0457-47E1-4EE9-8760-02547A83BA0E}" destId="{CB1EDF8E-FACE-43F6-81F9-3CEF65F125BE}" srcOrd="2" destOrd="0" presId="urn:diagrams.loki3.com/BracketList"/>
    <dgm:cxn modelId="{F5EE5632-BE99-466A-9715-A61110010CFD}" type="presParOf" srcId="{BB7F0457-47E1-4EE9-8760-02547A83BA0E}" destId="{B351A38B-6B38-4635-AABD-228F48112FE2}" srcOrd="3" destOrd="0" presId="urn:diagrams.loki3.com/BracketList"/>
    <dgm:cxn modelId="{006A76FF-C229-44CC-8051-A7BDC423DAEA}" type="presParOf" srcId="{7D0A3F37-5516-4DD8-9943-37B340B1ADAF}" destId="{4CB7E6F5-CA49-48ED-B21A-6FDFB92BB787}" srcOrd="1" destOrd="0" presId="urn:diagrams.loki3.com/BracketList"/>
    <dgm:cxn modelId="{66DBDABA-2EFE-4920-9A16-585B578E8A30}" type="presParOf" srcId="{7D0A3F37-5516-4DD8-9943-37B340B1ADAF}" destId="{52BCF4D6-0519-431A-9CF4-83899052020D}" srcOrd="2" destOrd="0" presId="urn:diagrams.loki3.com/BracketList"/>
    <dgm:cxn modelId="{821A105E-A345-44B1-8F9B-4848B38ECF15}" type="presParOf" srcId="{52BCF4D6-0519-431A-9CF4-83899052020D}" destId="{595BD3A1-3B8A-49CD-AD22-9683EA5FF2E5}" srcOrd="0" destOrd="0" presId="urn:diagrams.loki3.com/BracketList"/>
    <dgm:cxn modelId="{1F555768-2440-484A-9DC6-0D7206DA418D}" type="presParOf" srcId="{52BCF4D6-0519-431A-9CF4-83899052020D}" destId="{B2733674-6369-43FF-9832-89AC1ED440F5}" srcOrd="1" destOrd="0" presId="urn:diagrams.loki3.com/BracketList"/>
    <dgm:cxn modelId="{6274C17F-3AAF-44E8-B003-5B501843A211}" type="presParOf" srcId="{52BCF4D6-0519-431A-9CF4-83899052020D}" destId="{7EF25A7F-7FF1-48DB-BC54-88C566722913}" srcOrd="2" destOrd="0" presId="urn:diagrams.loki3.com/BracketList"/>
    <dgm:cxn modelId="{45AABF86-5545-486A-AC2F-62E83C29B5D7}" type="presParOf" srcId="{52BCF4D6-0519-431A-9CF4-83899052020D}" destId="{953BC0BA-EB2D-4AF1-9043-88672D7ACA16}" srcOrd="3" destOrd="0" presId="urn:diagrams.loki3.com/BracketList"/>
    <dgm:cxn modelId="{776A1ED9-8B57-4B43-A0F9-292DECD21B3F}" type="presParOf" srcId="{7D0A3F37-5516-4DD8-9943-37B340B1ADAF}" destId="{079C52AC-61D4-4AC2-A56C-97F4968AF2D3}" srcOrd="3" destOrd="0" presId="urn:diagrams.loki3.com/BracketList"/>
    <dgm:cxn modelId="{B31392A2-4ED7-43CA-BCDB-3F9FFD1EB8D0}" type="presParOf" srcId="{7D0A3F37-5516-4DD8-9943-37B340B1ADAF}" destId="{54643247-70E4-4C75-AFC0-C379472FD585}" srcOrd="4" destOrd="0" presId="urn:diagrams.loki3.com/BracketList"/>
    <dgm:cxn modelId="{B1CDE9AC-F8D7-43C8-8A7B-2AC4AF89252C}" type="presParOf" srcId="{54643247-70E4-4C75-AFC0-C379472FD585}" destId="{CF2E6D56-995A-448E-9C70-3ABCAE103510}" srcOrd="0" destOrd="0" presId="urn:diagrams.loki3.com/BracketList"/>
    <dgm:cxn modelId="{AFF0A653-EA71-4679-9F1C-01C66CA1A772}" type="presParOf" srcId="{54643247-70E4-4C75-AFC0-C379472FD585}" destId="{9206DBA1-0864-47E6-A8D3-9FE54196D3D9}" srcOrd="1" destOrd="0" presId="urn:diagrams.loki3.com/BracketList"/>
    <dgm:cxn modelId="{5D441B61-446F-49D4-870A-457D8A63B502}" type="presParOf" srcId="{54643247-70E4-4C75-AFC0-C379472FD585}" destId="{37827777-2D4B-4D23-B55E-EA1998ECB550}" srcOrd="2" destOrd="0" presId="urn:diagrams.loki3.com/BracketList"/>
    <dgm:cxn modelId="{71168E41-3D99-4F89-BD57-DE0CBE800C6E}" type="presParOf" srcId="{54643247-70E4-4C75-AFC0-C379472FD585}" destId="{346E748C-211A-4CA6-8EF1-4DF0F777C68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9CB165-4054-4B7D-95BF-90489C0F849A}" type="doc">
      <dgm:prSet loTypeId="urn:microsoft.com/office/officeart/2005/8/layout/default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2FF1CD0C-71BE-44ED-9847-C22C1A18B16A}">
      <dgm:prSet phldrT="[Text]" custT="1"/>
      <dgm:spPr/>
      <dgm:t>
        <a:bodyPr/>
        <a:lstStyle/>
        <a:p>
          <a:r>
            <a:rPr lang="en-GB" sz="1800" dirty="0" smtClean="0"/>
            <a:t>Limited Types on the Document Reference</a:t>
          </a:r>
          <a:endParaRPr lang="en-GB" sz="1800" dirty="0"/>
        </a:p>
      </dgm:t>
    </dgm:pt>
    <dgm:pt modelId="{D3595CCB-0A2F-42CB-9722-6C34DF2279C4}" type="parTrans" cxnId="{7BC9440C-2E36-49AF-8DDB-678E48059A0B}">
      <dgm:prSet/>
      <dgm:spPr/>
      <dgm:t>
        <a:bodyPr/>
        <a:lstStyle/>
        <a:p>
          <a:endParaRPr lang="en-GB"/>
        </a:p>
      </dgm:t>
    </dgm:pt>
    <dgm:pt modelId="{1B2CAFF3-773A-43D9-BBEB-972440B44A87}" type="sibTrans" cxnId="{7BC9440C-2E36-49AF-8DDB-678E48059A0B}">
      <dgm:prSet/>
      <dgm:spPr/>
      <dgm:t>
        <a:bodyPr/>
        <a:lstStyle/>
        <a:p>
          <a:endParaRPr lang="en-GB"/>
        </a:p>
      </dgm:t>
    </dgm:pt>
    <dgm:pt modelId="{A852522B-5198-4873-B8FE-D8A8C53FEAC9}">
      <dgm:prSet phldrT="[Text]" custT="1"/>
      <dgm:spPr/>
      <dgm:t>
        <a:bodyPr/>
        <a:lstStyle/>
        <a:p>
          <a:r>
            <a:rPr lang="en-GB" sz="1800" dirty="0" smtClean="0"/>
            <a:t>Limited number of Consumer and Provider Organisations</a:t>
          </a:r>
          <a:endParaRPr lang="en-GB" sz="1800" dirty="0"/>
        </a:p>
      </dgm:t>
    </dgm:pt>
    <dgm:pt modelId="{1C690F80-0B54-4A38-BF9C-4377F9743517}" type="parTrans" cxnId="{466B5F2F-B3BA-4FF2-8AF5-5DC8C9E3F0F4}">
      <dgm:prSet/>
      <dgm:spPr/>
      <dgm:t>
        <a:bodyPr/>
        <a:lstStyle/>
        <a:p>
          <a:endParaRPr lang="en-GB"/>
        </a:p>
      </dgm:t>
    </dgm:pt>
    <dgm:pt modelId="{6DB534F5-8CFC-4A7B-9B86-4CC2E2B85591}" type="sibTrans" cxnId="{466B5F2F-B3BA-4FF2-8AF5-5DC8C9E3F0F4}">
      <dgm:prSet/>
      <dgm:spPr/>
      <dgm:t>
        <a:bodyPr/>
        <a:lstStyle/>
        <a:p>
          <a:endParaRPr lang="en-GB"/>
        </a:p>
      </dgm:t>
    </dgm:pt>
    <dgm:pt modelId="{DDD3DB04-EADE-498D-9FA1-8CF468584C50}">
      <dgm:prSet phldrT="[Text]" custT="1"/>
      <dgm:spPr/>
      <dgm:t>
        <a:bodyPr/>
        <a:lstStyle/>
        <a:p>
          <a:r>
            <a:rPr lang="en-GB" sz="1800" dirty="0" smtClean="0"/>
            <a:t>Record Retrieval is a direct negotiation between Consumers and Providers</a:t>
          </a:r>
          <a:endParaRPr lang="en-GB" sz="1800" dirty="0"/>
        </a:p>
      </dgm:t>
    </dgm:pt>
    <dgm:pt modelId="{607B1A50-31C1-4B7E-94D8-A74347670514}" type="parTrans" cxnId="{79E8F6AA-F8E7-4CBA-8C77-132170BFFD6E}">
      <dgm:prSet/>
      <dgm:spPr/>
      <dgm:t>
        <a:bodyPr/>
        <a:lstStyle/>
        <a:p>
          <a:endParaRPr lang="en-GB"/>
        </a:p>
      </dgm:t>
    </dgm:pt>
    <dgm:pt modelId="{150F52F8-3C92-43A3-9DD8-CAF4C54A9D6A}" type="sibTrans" cxnId="{79E8F6AA-F8E7-4CBA-8C77-132170BFFD6E}">
      <dgm:prSet/>
      <dgm:spPr/>
      <dgm:t>
        <a:bodyPr/>
        <a:lstStyle/>
        <a:p>
          <a:endParaRPr lang="en-GB"/>
        </a:p>
      </dgm:t>
    </dgm:pt>
    <dgm:pt modelId="{55FDBB13-8B01-427E-82E1-205A7FA88981}" type="pres">
      <dgm:prSet presAssocID="{C39CB165-4054-4B7D-95BF-90489C0F84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5264C2-4E27-4789-A8CB-4114ECC2DE99}" type="pres">
      <dgm:prSet presAssocID="{2FF1CD0C-71BE-44ED-9847-C22C1A18B16A}" presName="node" presStyleLbl="node1" presStyleIdx="0" presStyleCnt="3" custScaleX="28207" custScaleY="41539" custLinFactNeighborX="4911" custLinFactNeighborY="-1292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58DE212E-4FFB-46B5-A6E8-488411496279}" type="pres">
      <dgm:prSet presAssocID="{1B2CAFF3-773A-43D9-BBEB-972440B44A87}" presName="sibTrans" presStyleCnt="0"/>
      <dgm:spPr/>
    </dgm:pt>
    <dgm:pt modelId="{832FC290-2C73-48DB-9AEA-58B5AF787BDE}" type="pres">
      <dgm:prSet presAssocID="{DDD3DB04-EADE-498D-9FA1-8CF468584C50}" presName="node" presStyleLbl="node1" presStyleIdx="1" presStyleCnt="3" custScaleX="28207" custScaleY="41539" custLinFactNeighborX="-472" custLinFactNeighborY="1655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99039F9-B84C-4522-A4C1-0407C7C0A373}" type="pres">
      <dgm:prSet presAssocID="{150F52F8-3C92-43A3-9DD8-CAF4C54A9D6A}" presName="sibTrans" presStyleCnt="0"/>
      <dgm:spPr/>
    </dgm:pt>
    <dgm:pt modelId="{61D4907E-0775-485C-AD67-32DD628C31B7}" type="pres">
      <dgm:prSet presAssocID="{A852522B-5198-4873-B8FE-D8A8C53FEAC9}" presName="node" presStyleLbl="node1" presStyleIdx="2" presStyleCnt="3" custScaleX="28207" custScaleY="41539" custLinFactNeighborX="-5002" custLinFactNeighborY="-1292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58ADBA43-6DF0-4475-85CD-3BDA60BAAF81}" type="presOf" srcId="{A852522B-5198-4873-B8FE-D8A8C53FEAC9}" destId="{61D4907E-0775-485C-AD67-32DD628C31B7}" srcOrd="0" destOrd="0" presId="urn:microsoft.com/office/officeart/2005/8/layout/default"/>
    <dgm:cxn modelId="{198C6B55-9551-4886-95E1-3EB15956F533}" type="presOf" srcId="{C39CB165-4054-4B7D-95BF-90489C0F849A}" destId="{55FDBB13-8B01-427E-82E1-205A7FA88981}" srcOrd="0" destOrd="0" presId="urn:microsoft.com/office/officeart/2005/8/layout/default"/>
    <dgm:cxn modelId="{216A46F9-49AC-4021-A745-0503A7C47EC0}" type="presOf" srcId="{2FF1CD0C-71BE-44ED-9847-C22C1A18B16A}" destId="{C75264C2-4E27-4789-A8CB-4114ECC2DE99}" srcOrd="0" destOrd="0" presId="urn:microsoft.com/office/officeart/2005/8/layout/default"/>
    <dgm:cxn modelId="{466B5F2F-B3BA-4FF2-8AF5-5DC8C9E3F0F4}" srcId="{C39CB165-4054-4B7D-95BF-90489C0F849A}" destId="{A852522B-5198-4873-B8FE-D8A8C53FEAC9}" srcOrd="2" destOrd="0" parTransId="{1C690F80-0B54-4A38-BF9C-4377F9743517}" sibTransId="{6DB534F5-8CFC-4A7B-9B86-4CC2E2B85591}"/>
    <dgm:cxn modelId="{7BC9440C-2E36-49AF-8DDB-678E48059A0B}" srcId="{C39CB165-4054-4B7D-95BF-90489C0F849A}" destId="{2FF1CD0C-71BE-44ED-9847-C22C1A18B16A}" srcOrd="0" destOrd="0" parTransId="{D3595CCB-0A2F-42CB-9722-6C34DF2279C4}" sibTransId="{1B2CAFF3-773A-43D9-BBEB-972440B44A87}"/>
    <dgm:cxn modelId="{79E8F6AA-F8E7-4CBA-8C77-132170BFFD6E}" srcId="{C39CB165-4054-4B7D-95BF-90489C0F849A}" destId="{DDD3DB04-EADE-498D-9FA1-8CF468584C50}" srcOrd="1" destOrd="0" parTransId="{607B1A50-31C1-4B7E-94D8-A74347670514}" sibTransId="{150F52F8-3C92-43A3-9DD8-CAF4C54A9D6A}"/>
    <dgm:cxn modelId="{BD429667-9DCA-495E-8209-88DE034B8B71}" type="presOf" srcId="{DDD3DB04-EADE-498D-9FA1-8CF468584C50}" destId="{832FC290-2C73-48DB-9AEA-58B5AF787BDE}" srcOrd="0" destOrd="0" presId="urn:microsoft.com/office/officeart/2005/8/layout/default"/>
    <dgm:cxn modelId="{120431C3-0060-43BA-8C27-B701D7F489C5}" type="presParOf" srcId="{55FDBB13-8B01-427E-82E1-205A7FA88981}" destId="{C75264C2-4E27-4789-A8CB-4114ECC2DE99}" srcOrd="0" destOrd="0" presId="urn:microsoft.com/office/officeart/2005/8/layout/default"/>
    <dgm:cxn modelId="{407E2A1B-866D-4671-BB38-0A12FD2E6BC7}" type="presParOf" srcId="{55FDBB13-8B01-427E-82E1-205A7FA88981}" destId="{58DE212E-4FFB-46B5-A6E8-488411496279}" srcOrd="1" destOrd="0" presId="urn:microsoft.com/office/officeart/2005/8/layout/default"/>
    <dgm:cxn modelId="{3F92D04A-FBD3-45F5-87B8-FE52F02DEF7F}" type="presParOf" srcId="{55FDBB13-8B01-427E-82E1-205A7FA88981}" destId="{832FC290-2C73-48DB-9AEA-58B5AF787BDE}" srcOrd="2" destOrd="0" presId="urn:microsoft.com/office/officeart/2005/8/layout/default"/>
    <dgm:cxn modelId="{3F4DE41B-268C-4639-9ABA-ACAE0F2D28BA}" type="presParOf" srcId="{55FDBB13-8B01-427E-82E1-205A7FA88981}" destId="{099039F9-B84C-4522-A4C1-0407C7C0A373}" srcOrd="3" destOrd="0" presId="urn:microsoft.com/office/officeart/2005/8/layout/default"/>
    <dgm:cxn modelId="{AF4F328E-5D2B-40EA-9417-E45BBA4A4F3F}" type="presParOf" srcId="{55FDBB13-8B01-427E-82E1-205A7FA88981}" destId="{61D4907E-0775-485C-AD67-32DD628C31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9CB165-4054-4B7D-95BF-90489C0F849A}" type="doc">
      <dgm:prSet loTypeId="urn:microsoft.com/office/officeart/2005/8/layout/default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2FF1CD0C-71BE-44ED-9847-C22C1A18B16A}">
      <dgm:prSet phldrT="[Text]" custT="1"/>
      <dgm:spPr/>
      <dgm:t>
        <a:bodyPr/>
        <a:lstStyle/>
        <a:p>
          <a:r>
            <a:rPr lang="en-GB" sz="1800" dirty="0" smtClean="0"/>
            <a:t>More Types </a:t>
          </a:r>
          <a:r>
            <a:rPr lang="en-GB" sz="1800" dirty="0" smtClean="0"/>
            <a:t>on the Document Reference</a:t>
          </a:r>
          <a:endParaRPr lang="en-GB" sz="1800" dirty="0"/>
        </a:p>
      </dgm:t>
    </dgm:pt>
    <dgm:pt modelId="{D3595CCB-0A2F-42CB-9722-6C34DF2279C4}" type="parTrans" cxnId="{7BC9440C-2E36-49AF-8DDB-678E48059A0B}">
      <dgm:prSet/>
      <dgm:spPr/>
      <dgm:t>
        <a:bodyPr/>
        <a:lstStyle/>
        <a:p>
          <a:endParaRPr lang="en-GB"/>
        </a:p>
      </dgm:t>
    </dgm:pt>
    <dgm:pt modelId="{1B2CAFF3-773A-43D9-BBEB-972440B44A87}" type="sibTrans" cxnId="{7BC9440C-2E36-49AF-8DDB-678E48059A0B}">
      <dgm:prSet/>
      <dgm:spPr/>
      <dgm:t>
        <a:bodyPr/>
        <a:lstStyle/>
        <a:p>
          <a:endParaRPr lang="en-GB"/>
        </a:p>
      </dgm:t>
    </dgm:pt>
    <dgm:pt modelId="{A852522B-5198-4873-B8FE-D8A8C53FEAC9}">
      <dgm:prSet phldrT="[Text]" custT="1"/>
      <dgm:spPr/>
      <dgm:t>
        <a:bodyPr/>
        <a:lstStyle/>
        <a:p>
          <a:r>
            <a:rPr lang="en-GB" sz="1800" dirty="0" smtClean="0"/>
            <a:t>More Consumer </a:t>
          </a:r>
          <a:r>
            <a:rPr lang="en-GB" sz="1800" dirty="0" smtClean="0"/>
            <a:t>and Provider </a:t>
          </a:r>
          <a:r>
            <a:rPr lang="en-GB" sz="1800" dirty="0" smtClean="0"/>
            <a:t>Organisations</a:t>
          </a:r>
          <a:endParaRPr lang="en-GB" sz="1800" dirty="0"/>
        </a:p>
      </dgm:t>
    </dgm:pt>
    <dgm:pt modelId="{1C690F80-0B54-4A38-BF9C-4377F9743517}" type="parTrans" cxnId="{466B5F2F-B3BA-4FF2-8AF5-5DC8C9E3F0F4}">
      <dgm:prSet/>
      <dgm:spPr/>
      <dgm:t>
        <a:bodyPr/>
        <a:lstStyle/>
        <a:p>
          <a:endParaRPr lang="en-GB"/>
        </a:p>
      </dgm:t>
    </dgm:pt>
    <dgm:pt modelId="{6DB534F5-8CFC-4A7B-9B86-4CC2E2B85591}" type="sibTrans" cxnId="{466B5F2F-B3BA-4FF2-8AF5-5DC8C9E3F0F4}">
      <dgm:prSet/>
      <dgm:spPr/>
      <dgm:t>
        <a:bodyPr/>
        <a:lstStyle/>
        <a:p>
          <a:endParaRPr lang="en-GB"/>
        </a:p>
      </dgm:t>
    </dgm:pt>
    <dgm:pt modelId="{DDD3DB04-EADE-498D-9FA1-8CF468584C50}">
      <dgm:prSet phldrT="[Text]" custT="1"/>
      <dgm:spPr/>
      <dgm:t>
        <a:bodyPr/>
        <a:lstStyle/>
        <a:p>
          <a:r>
            <a:rPr lang="en-GB" sz="1800" dirty="0" smtClean="0"/>
            <a:t>NHS Digital aim to help facilitate Record Retrieval where National Standards are used</a:t>
          </a:r>
          <a:endParaRPr lang="en-GB" sz="1800" dirty="0"/>
        </a:p>
      </dgm:t>
    </dgm:pt>
    <dgm:pt modelId="{607B1A50-31C1-4B7E-94D8-A74347670514}" type="parTrans" cxnId="{79E8F6AA-F8E7-4CBA-8C77-132170BFFD6E}">
      <dgm:prSet/>
      <dgm:spPr/>
      <dgm:t>
        <a:bodyPr/>
        <a:lstStyle/>
        <a:p>
          <a:endParaRPr lang="en-GB"/>
        </a:p>
      </dgm:t>
    </dgm:pt>
    <dgm:pt modelId="{150F52F8-3C92-43A3-9DD8-CAF4C54A9D6A}" type="sibTrans" cxnId="{79E8F6AA-F8E7-4CBA-8C77-132170BFFD6E}">
      <dgm:prSet/>
      <dgm:spPr/>
      <dgm:t>
        <a:bodyPr/>
        <a:lstStyle/>
        <a:p>
          <a:endParaRPr lang="en-GB"/>
        </a:p>
      </dgm:t>
    </dgm:pt>
    <dgm:pt modelId="{55FDBB13-8B01-427E-82E1-205A7FA88981}" type="pres">
      <dgm:prSet presAssocID="{C39CB165-4054-4B7D-95BF-90489C0F84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5264C2-4E27-4789-A8CB-4114ECC2DE99}" type="pres">
      <dgm:prSet presAssocID="{2FF1CD0C-71BE-44ED-9847-C22C1A18B16A}" presName="node" presStyleLbl="node1" presStyleIdx="0" presStyleCnt="3" custScaleX="28207" custScaleY="41539" custLinFactNeighborX="4911" custLinFactNeighborY="-1292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58DE212E-4FFB-46B5-A6E8-488411496279}" type="pres">
      <dgm:prSet presAssocID="{1B2CAFF3-773A-43D9-BBEB-972440B44A87}" presName="sibTrans" presStyleCnt="0"/>
      <dgm:spPr/>
    </dgm:pt>
    <dgm:pt modelId="{832FC290-2C73-48DB-9AEA-58B5AF787BDE}" type="pres">
      <dgm:prSet presAssocID="{DDD3DB04-EADE-498D-9FA1-8CF468584C50}" presName="node" presStyleLbl="node1" presStyleIdx="1" presStyleCnt="3" custScaleX="28207" custScaleY="41539" custLinFactNeighborX="-472" custLinFactNeighborY="1655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99039F9-B84C-4522-A4C1-0407C7C0A373}" type="pres">
      <dgm:prSet presAssocID="{150F52F8-3C92-43A3-9DD8-CAF4C54A9D6A}" presName="sibTrans" presStyleCnt="0"/>
      <dgm:spPr/>
    </dgm:pt>
    <dgm:pt modelId="{61D4907E-0775-485C-AD67-32DD628C31B7}" type="pres">
      <dgm:prSet presAssocID="{A852522B-5198-4873-B8FE-D8A8C53FEAC9}" presName="node" presStyleLbl="node1" presStyleIdx="2" presStyleCnt="3" custScaleX="28207" custScaleY="41539" custLinFactNeighborX="-5002" custLinFactNeighborY="-1292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</dgm:ptLst>
  <dgm:cxnLst>
    <dgm:cxn modelId="{43E939E6-BF15-4215-9D5C-FA4533B159C1}" type="presOf" srcId="{DDD3DB04-EADE-498D-9FA1-8CF468584C50}" destId="{832FC290-2C73-48DB-9AEA-58B5AF787BDE}" srcOrd="0" destOrd="0" presId="urn:microsoft.com/office/officeart/2005/8/layout/default"/>
    <dgm:cxn modelId="{2480CFC5-A0C8-4A3C-910F-460FC8ED79A2}" type="presOf" srcId="{C39CB165-4054-4B7D-95BF-90489C0F849A}" destId="{55FDBB13-8B01-427E-82E1-205A7FA88981}" srcOrd="0" destOrd="0" presId="urn:microsoft.com/office/officeart/2005/8/layout/default"/>
    <dgm:cxn modelId="{4366B4DB-55E6-4665-A1C0-C2622A87F74D}" type="presOf" srcId="{2FF1CD0C-71BE-44ED-9847-C22C1A18B16A}" destId="{C75264C2-4E27-4789-A8CB-4114ECC2DE99}" srcOrd="0" destOrd="0" presId="urn:microsoft.com/office/officeart/2005/8/layout/default"/>
    <dgm:cxn modelId="{466B5F2F-B3BA-4FF2-8AF5-5DC8C9E3F0F4}" srcId="{C39CB165-4054-4B7D-95BF-90489C0F849A}" destId="{A852522B-5198-4873-B8FE-D8A8C53FEAC9}" srcOrd="2" destOrd="0" parTransId="{1C690F80-0B54-4A38-BF9C-4377F9743517}" sibTransId="{6DB534F5-8CFC-4A7B-9B86-4CC2E2B85591}"/>
    <dgm:cxn modelId="{7BC9440C-2E36-49AF-8DDB-678E48059A0B}" srcId="{C39CB165-4054-4B7D-95BF-90489C0F849A}" destId="{2FF1CD0C-71BE-44ED-9847-C22C1A18B16A}" srcOrd="0" destOrd="0" parTransId="{D3595CCB-0A2F-42CB-9722-6C34DF2279C4}" sibTransId="{1B2CAFF3-773A-43D9-BBEB-972440B44A87}"/>
    <dgm:cxn modelId="{69740D4D-7292-418B-8A26-0FFA8229303F}" type="presOf" srcId="{A852522B-5198-4873-B8FE-D8A8C53FEAC9}" destId="{61D4907E-0775-485C-AD67-32DD628C31B7}" srcOrd="0" destOrd="0" presId="urn:microsoft.com/office/officeart/2005/8/layout/default"/>
    <dgm:cxn modelId="{79E8F6AA-F8E7-4CBA-8C77-132170BFFD6E}" srcId="{C39CB165-4054-4B7D-95BF-90489C0F849A}" destId="{DDD3DB04-EADE-498D-9FA1-8CF468584C50}" srcOrd="1" destOrd="0" parTransId="{607B1A50-31C1-4B7E-94D8-A74347670514}" sibTransId="{150F52F8-3C92-43A3-9DD8-CAF4C54A9D6A}"/>
    <dgm:cxn modelId="{9F48EAC2-2FAE-473D-A8B3-A28A2A29D24F}" type="presParOf" srcId="{55FDBB13-8B01-427E-82E1-205A7FA88981}" destId="{C75264C2-4E27-4789-A8CB-4114ECC2DE99}" srcOrd="0" destOrd="0" presId="urn:microsoft.com/office/officeart/2005/8/layout/default"/>
    <dgm:cxn modelId="{F92AF82C-8B86-4ACD-AFEE-EF7E42E88F81}" type="presParOf" srcId="{55FDBB13-8B01-427E-82E1-205A7FA88981}" destId="{58DE212E-4FFB-46B5-A6E8-488411496279}" srcOrd="1" destOrd="0" presId="urn:microsoft.com/office/officeart/2005/8/layout/default"/>
    <dgm:cxn modelId="{9F6F328C-EE98-473A-839B-93EF5E0F76DF}" type="presParOf" srcId="{55FDBB13-8B01-427E-82E1-205A7FA88981}" destId="{832FC290-2C73-48DB-9AEA-58B5AF787BDE}" srcOrd="2" destOrd="0" presId="urn:microsoft.com/office/officeart/2005/8/layout/default"/>
    <dgm:cxn modelId="{8FC90EC1-0662-45B4-BA67-7067FEBB3C8F}" type="presParOf" srcId="{55FDBB13-8B01-427E-82E1-205A7FA88981}" destId="{099039F9-B84C-4522-A4C1-0407C7C0A373}" srcOrd="3" destOrd="0" presId="urn:microsoft.com/office/officeart/2005/8/layout/default"/>
    <dgm:cxn modelId="{1F14B1C6-D8FF-4538-81B1-A31DDE01985E}" type="presParOf" srcId="{55FDBB13-8B01-427E-82E1-205A7FA88981}" destId="{61D4907E-0775-485C-AD67-32DD628C31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9CB165-4054-4B7D-95BF-90489C0F849A}" type="doc">
      <dgm:prSet loTypeId="urn:microsoft.com/office/officeart/2005/8/layout/default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55FDBB13-8B01-427E-82E1-205A7FA88981}" type="pres">
      <dgm:prSet presAssocID="{C39CB165-4054-4B7D-95BF-90489C0F84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11BD6A41-FDFF-4492-883B-28B3B6FB3E49}" type="presOf" srcId="{C39CB165-4054-4B7D-95BF-90489C0F849A}" destId="{55FDBB13-8B01-427E-82E1-205A7FA889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62B9B-FBE2-4E53-87A3-F09E5CECE6FF}">
      <dsp:nvSpPr>
        <dsp:cNvPr id="0" name=""/>
        <dsp:cNvSpPr/>
      </dsp:nvSpPr>
      <dsp:spPr>
        <a:xfrm>
          <a:off x="4055439" y="1255464"/>
          <a:ext cx="2160245" cy="207115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4371800" y="1558777"/>
        <a:ext cx="1527523" cy="1464525"/>
      </dsp:txXfrm>
    </dsp:sp>
    <dsp:sp modelId="{510956A4-A2D2-4CCB-BAA1-CAE5DD0CF727}">
      <dsp:nvSpPr>
        <dsp:cNvPr id="0" name=""/>
        <dsp:cNvSpPr/>
      </dsp:nvSpPr>
      <dsp:spPr>
        <a:xfrm rot="10811017">
          <a:off x="1618896" y="2272621"/>
          <a:ext cx="2436555" cy="22106"/>
        </a:xfrm>
        <a:custGeom>
          <a:avLst/>
          <a:gdLst/>
          <a:ahLst/>
          <a:cxnLst/>
          <a:rect l="0" t="0" r="0" b="0"/>
          <a:pathLst>
            <a:path>
              <a:moveTo>
                <a:pt x="0" y="11053"/>
              </a:moveTo>
              <a:lnTo>
                <a:pt x="2436555" y="11053"/>
              </a:lnTo>
            </a:path>
          </a:pathLst>
        </a:custGeom>
        <a:noFill/>
        <a:ln w="25400" cap="flat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776260" y="2222760"/>
        <a:ext cx="121827" cy="121827"/>
      </dsp:txXfrm>
    </dsp:sp>
    <dsp:sp modelId="{919FB3B3-A62C-4A29-940C-65EA65F52C4C}">
      <dsp:nvSpPr>
        <dsp:cNvPr id="0" name=""/>
        <dsp:cNvSpPr/>
      </dsp:nvSpPr>
      <dsp:spPr>
        <a:xfrm>
          <a:off x="0" y="1467722"/>
          <a:ext cx="1618906" cy="1618906"/>
        </a:xfrm>
        <a:prstGeom prst="ellipse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Consumers</a:t>
          </a:r>
          <a:endParaRPr lang="en-GB" sz="1500" b="1" kern="1200" dirty="0"/>
        </a:p>
      </dsp:txBody>
      <dsp:txXfrm>
        <a:off x="237083" y="1704805"/>
        <a:ext cx="1144740" cy="1144740"/>
      </dsp:txXfrm>
    </dsp:sp>
    <dsp:sp modelId="{CAE5470B-458B-41F8-B189-DC37848C4CB0}">
      <dsp:nvSpPr>
        <dsp:cNvPr id="0" name=""/>
        <dsp:cNvSpPr/>
      </dsp:nvSpPr>
      <dsp:spPr>
        <a:xfrm rot="21575401">
          <a:off x="6215623" y="2263536"/>
          <a:ext cx="2437756" cy="22106"/>
        </a:xfrm>
        <a:custGeom>
          <a:avLst/>
          <a:gdLst/>
          <a:ahLst/>
          <a:cxnLst/>
          <a:rect l="0" t="0" r="0" b="0"/>
          <a:pathLst>
            <a:path>
              <a:moveTo>
                <a:pt x="0" y="11053"/>
              </a:moveTo>
              <a:lnTo>
                <a:pt x="2437756" y="11053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7373558" y="2213645"/>
        <a:ext cx="121887" cy="121887"/>
      </dsp:txXfrm>
    </dsp:sp>
    <dsp:sp modelId="{1BBE3F0B-4C35-4B06-8B5F-6A68C964AD04}">
      <dsp:nvSpPr>
        <dsp:cNvPr id="0" name=""/>
        <dsp:cNvSpPr/>
      </dsp:nvSpPr>
      <dsp:spPr>
        <a:xfrm>
          <a:off x="8653328" y="1451181"/>
          <a:ext cx="1617796" cy="16177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effectLst/>
            </a:rPr>
            <a:t>Providers</a:t>
          </a:r>
        </a:p>
      </dsp:txBody>
      <dsp:txXfrm>
        <a:off x="8890249" y="1688102"/>
        <a:ext cx="1143954" cy="1143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7C7F2-5491-471D-A8F5-8548EFD7B8DC}">
      <dsp:nvSpPr>
        <dsp:cNvPr id="0" name=""/>
        <dsp:cNvSpPr/>
      </dsp:nvSpPr>
      <dsp:spPr>
        <a:xfrm>
          <a:off x="3148316" y="0"/>
          <a:ext cx="4076450" cy="391116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Constrained FHIR Document Reference</a:t>
          </a:r>
          <a:endParaRPr lang="en-GB" sz="1800" b="1" kern="1200" dirty="0"/>
        </a:p>
      </dsp:txBody>
      <dsp:txXfrm>
        <a:off x="3745298" y="572776"/>
        <a:ext cx="2882486" cy="2765608"/>
      </dsp:txXfrm>
    </dsp:sp>
    <dsp:sp modelId="{FCB5240C-34AC-4F90-88E4-FECD20523108}">
      <dsp:nvSpPr>
        <dsp:cNvPr id="0" name=""/>
        <dsp:cNvSpPr/>
      </dsp:nvSpPr>
      <dsp:spPr>
        <a:xfrm rot="12112005">
          <a:off x="2766733" y="1086756"/>
          <a:ext cx="559582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559582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 rot="10800000">
        <a:off x="2766733" y="1078800"/>
        <a:ext cx="559582" cy="35880"/>
      </dsp:txXfrm>
    </dsp:sp>
    <dsp:sp modelId="{D4E5CEEC-103A-492F-A65B-2FA3B4584C51}">
      <dsp:nvSpPr>
        <dsp:cNvPr id="0" name=""/>
        <dsp:cNvSpPr/>
      </dsp:nvSpPr>
      <dsp:spPr>
        <a:xfrm>
          <a:off x="1396788" y="3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Id</a:t>
          </a:r>
          <a:endParaRPr lang="en-GB" sz="1200" b="1" kern="1200" dirty="0"/>
        </a:p>
      </dsp:txBody>
      <dsp:txXfrm>
        <a:off x="1607895" y="212034"/>
        <a:ext cx="1019313" cy="1023776"/>
      </dsp:txXfrm>
    </dsp:sp>
    <dsp:sp modelId="{DA4AEA48-6679-4F6E-A5F5-67381962072D}">
      <dsp:nvSpPr>
        <dsp:cNvPr id="0" name=""/>
        <dsp:cNvSpPr/>
      </dsp:nvSpPr>
      <dsp:spPr>
        <a:xfrm rot="20252524">
          <a:off x="7040332" y="1080642"/>
          <a:ext cx="477469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477469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>
        <a:off x="7040332" y="1075319"/>
        <a:ext cx="477469" cy="30615"/>
      </dsp:txXfrm>
    </dsp:sp>
    <dsp:sp modelId="{F4BB5D2C-A044-4E25-B3E8-60A5C83BF17D}">
      <dsp:nvSpPr>
        <dsp:cNvPr id="0" name=""/>
        <dsp:cNvSpPr/>
      </dsp:nvSpPr>
      <dsp:spPr>
        <a:xfrm>
          <a:off x="7445457" y="0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Version Id</a:t>
          </a:r>
          <a:endParaRPr lang="en-GB" sz="1200" b="1" kern="1200" dirty="0"/>
        </a:p>
      </dsp:txBody>
      <dsp:txXfrm>
        <a:off x="7656564" y="212031"/>
        <a:ext cx="1019313" cy="1023776"/>
      </dsp:txXfrm>
    </dsp:sp>
    <dsp:sp modelId="{D3DB8D37-4FAF-4F17-A1AC-F35661C1EE89}">
      <dsp:nvSpPr>
        <dsp:cNvPr id="0" name=""/>
        <dsp:cNvSpPr/>
      </dsp:nvSpPr>
      <dsp:spPr>
        <a:xfrm rot="21486589">
          <a:off x="7223151" y="1853432"/>
          <a:ext cx="1512120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1512120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>
        <a:off x="7223151" y="1814937"/>
        <a:ext cx="1512120" cy="96957"/>
      </dsp:txXfrm>
    </dsp:sp>
    <dsp:sp modelId="{D2B34EA6-17C7-4C52-A6D5-061D4E44ECA9}">
      <dsp:nvSpPr>
        <dsp:cNvPr id="0" name=""/>
        <dsp:cNvSpPr/>
      </dsp:nvSpPr>
      <dsp:spPr>
        <a:xfrm>
          <a:off x="8734472" y="1090785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Type</a:t>
          </a:r>
          <a:endParaRPr lang="en-GB" sz="1200" b="1" kern="1200" dirty="0"/>
        </a:p>
      </dsp:txBody>
      <dsp:txXfrm>
        <a:off x="8945579" y="1302816"/>
        <a:ext cx="1019313" cy="1023776"/>
      </dsp:txXfrm>
    </dsp:sp>
    <dsp:sp modelId="{4A46B2D9-295F-4927-AAB4-D5DD842893E5}">
      <dsp:nvSpPr>
        <dsp:cNvPr id="0" name=""/>
        <dsp:cNvSpPr/>
      </dsp:nvSpPr>
      <dsp:spPr>
        <a:xfrm rot="1383268">
          <a:off x="6998348" y="2990294"/>
          <a:ext cx="1285722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1285722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>
        <a:off x="6998348" y="2959058"/>
        <a:ext cx="1285722" cy="82441"/>
      </dsp:txXfrm>
    </dsp:sp>
    <dsp:sp modelId="{3A0D6326-21E4-42D2-8F1F-0E3C548D1759}">
      <dsp:nvSpPr>
        <dsp:cNvPr id="0" name=""/>
        <dsp:cNvSpPr/>
      </dsp:nvSpPr>
      <dsp:spPr>
        <a:xfrm>
          <a:off x="8165537" y="2818978"/>
          <a:ext cx="1540017" cy="1464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Subject</a:t>
          </a:r>
          <a:endParaRPr lang="en-GB" sz="1200" b="1" kern="1200" dirty="0"/>
        </a:p>
      </dsp:txBody>
      <dsp:txXfrm>
        <a:off x="8391067" y="3033424"/>
        <a:ext cx="1088957" cy="1035440"/>
      </dsp:txXfrm>
    </dsp:sp>
    <dsp:sp modelId="{1D3BC48F-0165-4BC8-AB05-66CBED2E85D4}">
      <dsp:nvSpPr>
        <dsp:cNvPr id="0" name=""/>
        <dsp:cNvSpPr/>
      </dsp:nvSpPr>
      <dsp:spPr>
        <a:xfrm rot="2835749">
          <a:off x="6422817" y="3673662"/>
          <a:ext cx="720870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720870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>
        <a:off x="6422817" y="3660536"/>
        <a:ext cx="720870" cy="46222"/>
      </dsp:txXfrm>
    </dsp:sp>
    <dsp:sp modelId="{1A223ADB-BB2B-455F-B4E8-8D5A2A1677AA}">
      <dsp:nvSpPr>
        <dsp:cNvPr id="0" name=""/>
        <dsp:cNvSpPr/>
      </dsp:nvSpPr>
      <dsp:spPr>
        <a:xfrm>
          <a:off x="6797386" y="3755083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Author</a:t>
          </a:r>
        </a:p>
      </dsp:txBody>
      <dsp:txXfrm>
        <a:off x="7008493" y="3967114"/>
        <a:ext cx="1019313" cy="1023776"/>
      </dsp:txXfrm>
    </dsp:sp>
    <dsp:sp modelId="{F931DF70-171C-4893-B895-5E9A337A1F0A}">
      <dsp:nvSpPr>
        <dsp:cNvPr id="0" name=""/>
        <dsp:cNvSpPr/>
      </dsp:nvSpPr>
      <dsp:spPr>
        <a:xfrm rot="5514439">
          <a:off x="5058991" y="3960593"/>
          <a:ext cx="120896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120896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 rot="10800000">
        <a:off x="5058991" y="3966702"/>
        <a:ext cx="120896" cy="7751"/>
      </dsp:txXfrm>
    </dsp:sp>
    <dsp:sp modelId="{F8F46E09-1052-408E-B79D-73E840989825}">
      <dsp:nvSpPr>
        <dsp:cNvPr id="0" name=""/>
        <dsp:cNvSpPr/>
      </dsp:nvSpPr>
      <dsp:spPr>
        <a:xfrm>
          <a:off x="4372570" y="4030588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Custodian</a:t>
          </a:r>
        </a:p>
      </dsp:txBody>
      <dsp:txXfrm>
        <a:off x="4583677" y="4242619"/>
        <a:ext cx="1019313" cy="1023776"/>
      </dsp:txXfrm>
    </dsp:sp>
    <dsp:sp modelId="{A92BFD6B-765F-4832-83CB-B65F874F6A8B}">
      <dsp:nvSpPr>
        <dsp:cNvPr id="0" name=""/>
        <dsp:cNvSpPr/>
      </dsp:nvSpPr>
      <dsp:spPr>
        <a:xfrm rot="7918168">
          <a:off x="3368198" y="3642964"/>
          <a:ext cx="583327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583327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 rot="10800000">
        <a:off x="3368198" y="3634247"/>
        <a:ext cx="583327" cy="37403"/>
      </dsp:txXfrm>
    </dsp:sp>
    <dsp:sp modelId="{1E926CB4-A851-419B-9653-DA57EED42E2C}">
      <dsp:nvSpPr>
        <dsp:cNvPr id="0" name=""/>
        <dsp:cNvSpPr/>
      </dsp:nvSpPr>
      <dsp:spPr>
        <a:xfrm>
          <a:off x="2260889" y="3683064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Attachment Content Type</a:t>
          </a:r>
        </a:p>
      </dsp:txBody>
      <dsp:txXfrm>
        <a:off x="2471996" y="3895095"/>
        <a:ext cx="1019313" cy="1023776"/>
      </dsp:txXfrm>
    </dsp:sp>
    <dsp:sp modelId="{8E0A5AD6-2076-4BFB-8C97-1EF2E15BC52F}">
      <dsp:nvSpPr>
        <dsp:cNvPr id="0" name=""/>
        <dsp:cNvSpPr/>
      </dsp:nvSpPr>
      <dsp:spPr>
        <a:xfrm rot="9445598">
          <a:off x="2161461" y="2953558"/>
          <a:ext cx="1200861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1200861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 rot="10800000">
        <a:off x="2161461" y="2925043"/>
        <a:ext cx="1200861" cy="76999"/>
      </dsp:txXfrm>
    </dsp:sp>
    <dsp:sp modelId="{998FDBCC-86C6-400D-91D6-14509B5103A1}">
      <dsp:nvSpPr>
        <dsp:cNvPr id="0" name=""/>
        <dsp:cNvSpPr/>
      </dsp:nvSpPr>
      <dsp:spPr>
        <a:xfrm>
          <a:off x="820725" y="2746963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Attachment URL</a:t>
          </a:r>
        </a:p>
      </dsp:txBody>
      <dsp:txXfrm>
        <a:off x="1031832" y="2958994"/>
        <a:ext cx="1019313" cy="1023776"/>
      </dsp:txXfrm>
    </dsp:sp>
    <dsp:sp modelId="{3A9D94C2-5052-43AC-9031-7DEE97D53FE4}">
      <dsp:nvSpPr>
        <dsp:cNvPr id="0" name=""/>
        <dsp:cNvSpPr/>
      </dsp:nvSpPr>
      <dsp:spPr>
        <a:xfrm rot="10963945">
          <a:off x="1444941" y="1807755"/>
          <a:ext cx="1706862" cy="19969"/>
        </a:xfrm>
        <a:custGeom>
          <a:avLst/>
          <a:gdLst/>
          <a:ahLst/>
          <a:cxnLst/>
          <a:rect l="0" t="0" r="0" b="0"/>
          <a:pathLst>
            <a:path>
              <a:moveTo>
                <a:pt x="0" y="9984"/>
              </a:moveTo>
              <a:lnTo>
                <a:pt x="1706862" y="9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/>
        </a:p>
      </dsp:txBody>
      <dsp:txXfrm rot="10800000">
        <a:off x="1444941" y="1763017"/>
        <a:ext cx="1706862" cy="109444"/>
      </dsp:txXfrm>
    </dsp:sp>
    <dsp:sp modelId="{11595089-4DD9-456A-AB14-58C046C263D1}">
      <dsp:nvSpPr>
        <dsp:cNvPr id="0" name=""/>
        <dsp:cNvSpPr/>
      </dsp:nvSpPr>
      <dsp:spPr>
        <a:xfrm>
          <a:off x="5196" y="1018775"/>
          <a:ext cx="1441527" cy="144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Attachment Creation</a:t>
          </a:r>
        </a:p>
      </dsp:txBody>
      <dsp:txXfrm>
        <a:off x="216303" y="1230806"/>
        <a:ext cx="1019313" cy="1023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62B9B-FBE2-4E53-87A3-F09E5CECE6FF}">
      <dsp:nvSpPr>
        <dsp:cNvPr id="0" name=""/>
        <dsp:cNvSpPr/>
      </dsp:nvSpPr>
      <dsp:spPr>
        <a:xfrm>
          <a:off x="4055439" y="1255464"/>
          <a:ext cx="2160245" cy="207115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4371800" y="1558777"/>
        <a:ext cx="1527523" cy="1464525"/>
      </dsp:txXfrm>
    </dsp:sp>
    <dsp:sp modelId="{510956A4-A2D2-4CCB-BAA1-CAE5DD0CF727}">
      <dsp:nvSpPr>
        <dsp:cNvPr id="0" name=""/>
        <dsp:cNvSpPr/>
      </dsp:nvSpPr>
      <dsp:spPr>
        <a:xfrm rot="10811017">
          <a:off x="1618896" y="2272621"/>
          <a:ext cx="2436555" cy="22106"/>
        </a:xfrm>
        <a:custGeom>
          <a:avLst/>
          <a:gdLst/>
          <a:ahLst/>
          <a:cxnLst/>
          <a:rect l="0" t="0" r="0" b="0"/>
          <a:pathLst>
            <a:path>
              <a:moveTo>
                <a:pt x="0" y="11053"/>
              </a:moveTo>
              <a:lnTo>
                <a:pt x="2436555" y="11053"/>
              </a:lnTo>
            </a:path>
          </a:pathLst>
        </a:custGeom>
        <a:noFill/>
        <a:ln w="25400" cap="flat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776260" y="2222760"/>
        <a:ext cx="121827" cy="121827"/>
      </dsp:txXfrm>
    </dsp:sp>
    <dsp:sp modelId="{919FB3B3-A62C-4A29-940C-65EA65F52C4C}">
      <dsp:nvSpPr>
        <dsp:cNvPr id="0" name=""/>
        <dsp:cNvSpPr/>
      </dsp:nvSpPr>
      <dsp:spPr>
        <a:xfrm>
          <a:off x="0" y="1467722"/>
          <a:ext cx="1618906" cy="1618906"/>
        </a:xfrm>
        <a:prstGeom prst="ellipse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Consumers</a:t>
          </a:r>
          <a:endParaRPr lang="en-GB" sz="1500" b="1" kern="1200" dirty="0"/>
        </a:p>
      </dsp:txBody>
      <dsp:txXfrm>
        <a:off x="237083" y="1704805"/>
        <a:ext cx="1144740" cy="1144740"/>
      </dsp:txXfrm>
    </dsp:sp>
    <dsp:sp modelId="{CAE5470B-458B-41F8-B189-DC37848C4CB0}">
      <dsp:nvSpPr>
        <dsp:cNvPr id="0" name=""/>
        <dsp:cNvSpPr/>
      </dsp:nvSpPr>
      <dsp:spPr>
        <a:xfrm rot="21575401">
          <a:off x="6215623" y="2263536"/>
          <a:ext cx="2437756" cy="22106"/>
        </a:xfrm>
        <a:custGeom>
          <a:avLst/>
          <a:gdLst/>
          <a:ahLst/>
          <a:cxnLst/>
          <a:rect l="0" t="0" r="0" b="0"/>
          <a:pathLst>
            <a:path>
              <a:moveTo>
                <a:pt x="0" y="11053"/>
              </a:moveTo>
              <a:lnTo>
                <a:pt x="2437756" y="11053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7373558" y="2213645"/>
        <a:ext cx="121887" cy="121887"/>
      </dsp:txXfrm>
    </dsp:sp>
    <dsp:sp modelId="{1BBE3F0B-4C35-4B06-8B5F-6A68C964AD04}">
      <dsp:nvSpPr>
        <dsp:cNvPr id="0" name=""/>
        <dsp:cNvSpPr/>
      </dsp:nvSpPr>
      <dsp:spPr>
        <a:xfrm>
          <a:off x="8653328" y="1451181"/>
          <a:ext cx="1617796" cy="16177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effectLst/>
            </a:rPr>
            <a:t>Providers</a:t>
          </a:r>
        </a:p>
      </dsp:txBody>
      <dsp:txXfrm>
        <a:off x="8890249" y="1688102"/>
        <a:ext cx="1143954" cy="1143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034D-B259-4D64-BAAB-F0688D08F7DD}">
      <dsp:nvSpPr>
        <dsp:cNvPr id="0" name=""/>
        <dsp:cNvSpPr/>
      </dsp:nvSpPr>
      <dsp:spPr>
        <a:xfrm>
          <a:off x="1224" y="1464937"/>
          <a:ext cx="105689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 </a:t>
          </a:r>
          <a:endParaRPr lang="en-GB" sz="2000" kern="1200" dirty="0"/>
        </a:p>
      </dsp:txBody>
      <dsp:txXfrm>
        <a:off x="1224" y="1464937"/>
        <a:ext cx="1056896" cy="1287000"/>
      </dsp:txXfrm>
    </dsp:sp>
    <dsp:sp modelId="{4E4F8A34-BA56-45CE-9029-C38A0BFE263D}">
      <dsp:nvSpPr>
        <dsp:cNvPr id="0" name=""/>
        <dsp:cNvSpPr/>
      </dsp:nvSpPr>
      <dsp:spPr>
        <a:xfrm>
          <a:off x="1058121" y="1464937"/>
          <a:ext cx="211379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1A38B-6B38-4635-AABD-228F48112FE2}">
      <dsp:nvSpPr>
        <dsp:cNvPr id="0" name=""/>
        <dsp:cNvSpPr/>
      </dsp:nvSpPr>
      <dsp:spPr>
        <a:xfrm>
          <a:off x="1350048" y="1585574"/>
          <a:ext cx="4333354" cy="924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/>
            <a:t>GET </a:t>
          </a:r>
          <a:r>
            <a:rPr lang="en-GB" sz="2000" b="1" kern="1200" dirty="0" err="1" smtClean="0"/>
            <a:t>DocumentReference</a:t>
          </a:r>
          <a:endParaRPr lang="en-GB" sz="2000" b="1" kern="1200" dirty="0"/>
        </a:p>
      </dsp:txBody>
      <dsp:txXfrm>
        <a:off x="1350048" y="1585574"/>
        <a:ext cx="4333354" cy="924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62B9B-FBE2-4E53-87A3-F09E5CECE6FF}">
      <dsp:nvSpPr>
        <dsp:cNvPr id="0" name=""/>
        <dsp:cNvSpPr/>
      </dsp:nvSpPr>
      <dsp:spPr>
        <a:xfrm>
          <a:off x="4055439" y="1255464"/>
          <a:ext cx="2160245" cy="207115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4371800" y="1558777"/>
        <a:ext cx="1527523" cy="1464525"/>
      </dsp:txXfrm>
    </dsp:sp>
    <dsp:sp modelId="{510956A4-A2D2-4CCB-BAA1-CAE5DD0CF727}">
      <dsp:nvSpPr>
        <dsp:cNvPr id="0" name=""/>
        <dsp:cNvSpPr/>
      </dsp:nvSpPr>
      <dsp:spPr>
        <a:xfrm rot="10811017">
          <a:off x="1618896" y="2272621"/>
          <a:ext cx="2436555" cy="22106"/>
        </a:xfrm>
        <a:custGeom>
          <a:avLst/>
          <a:gdLst/>
          <a:ahLst/>
          <a:cxnLst/>
          <a:rect l="0" t="0" r="0" b="0"/>
          <a:pathLst>
            <a:path>
              <a:moveTo>
                <a:pt x="0" y="11053"/>
              </a:moveTo>
              <a:lnTo>
                <a:pt x="2436555" y="11053"/>
              </a:lnTo>
            </a:path>
          </a:pathLst>
        </a:custGeom>
        <a:noFill/>
        <a:ln w="25400" cap="flat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776260" y="2222760"/>
        <a:ext cx="121827" cy="121827"/>
      </dsp:txXfrm>
    </dsp:sp>
    <dsp:sp modelId="{919FB3B3-A62C-4A29-940C-65EA65F52C4C}">
      <dsp:nvSpPr>
        <dsp:cNvPr id="0" name=""/>
        <dsp:cNvSpPr/>
      </dsp:nvSpPr>
      <dsp:spPr>
        <a:xfrm>
          <a:off x="0" y="1467722"/>
          <a:ext cx="1618906" cy="1618906"/>
        </a:xfrm>
        <a:prstGeom prst="ellipse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Consumers</a:t>
          </a:r>
          <a:endParaRPr lang="en-GB" sz="1500" b="1" kern="1200" dirty="0"/>
        </a:p>
      </dsp:txBody>
      <dsp:txXfrm>
        <a:off x="237083" y="1704805"/>
        <a:ext cx="1144740" cy="1144740"/>
      </dsp:txXfrm>
    </dsp:sp>
    <dsp:sp modelId="{CAE5470B-458B-41F8-B189-DC37848C4CB0}">
      <dsp:nvSpPr>
        <dsp:cNvPr id="0" name=""/>
        <dsp:cNvSpPr/>
      </dsp:nvSpPr>
      <dsp:spPr>
        <a:xfrm rot="21575401">
          <a:off x="6215623" y="2263536"/>
          <a:ext cx="2437756" cy="22106"/>
        </a:xfrm>
        <a:custGeom>
          <a:avLst/>
          <a:gdLst/>
          <a:ahLst/>
          <a:cxnLst/>
          <a:rect l="0" t="0" r="0" b="0"/>
          <a:pathLst>
            <a:path>
              <a:moveTo>
                <a:pt x="0" y="11053"/>
              </a:moveTo>
              <a:lnTo>
                <a:pt x="2437756" y="11053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7373558" y="2213645"/>
        <a:ext cx="121887" cy="121887"/>
      </dsp:txXfrm>
    </dsp:sp>
    <dsp:sp modelId="{1BBE3F0B-4C35-4B06-8B5F-6A68C964AD04}">
      <dsp:nvSpPr>
        <dsp:cNvPr id="0" name=""/>
        <dsp:cNvSpPr/>
      </dsp:nvSpPr>
      <dsp:spPr>
        <a:xfrm>
          <a:off x="8653328" y="1451181"/>
          <a:ext cx="1617796" cy="16177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effectLst/>
            </a:rPr>
            <a:t>Providers</a:t>
          </a:r>
        </a:p>
      </dsp:txBody>
      <dsp:txXfrm>
        <a:off x="8890249" y="1688102"/>
        <a:ext cx="1143954" cy="1143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034D-B259-4D64-BAAB-F0688D08F7DD}">
      <dsp:nvSpPr>
        <dsp:cNvPr id="0" name=""/>
        <dsp:cNvSpPr/>
      </dsp:nvSpPr>
      <dsp:spPr>
        <a:xfrm>
          <a:off x="4630510" y="10537"/>
          <a:ext cx="1056896" cy="124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 </a:t>
          </a:r>
          <a:endParaRPr lang="en-GB" sz="2000" kern="1200" dirty="0"/>
        </a:p>
      </dsp:txBody>
      <dsp:txXfrm>
        <a:off x="4630510" y="10537"/>
        <a:ext cx="1056896" cy="1247400"/>
      </dsp:txXfrm>
    </dsp:sp>
    <dsp:sp modelId="{4E4F8A34-BA56-45CE-9029-C38A0BFE263D}">
      <dsp:nvSpPr>
        <dsp:cNvPr id="0" name=""/>
        <dsp:cNvSpPr/>
      </dsp:nvSpPr>
      <dsp:spPr>
        <a:xfrm rot="10800000">
          <a:off x="4419131" y="10537"/>
          <a:ext cx="211379" cy="124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1A38B-6B38-4635-AABD-228F48112FE2}">
      <dsp:nvSpPr>
        <dsp:cNvPr id="0" name=""/>
        <dsp:cNvSpPr/>
      </dsp:nvSpPr>
      <dsp:spPr>
        <a:xfrm>
          <a:off x="0" y="127462"/>
          <a:ext cx="4333354" cy="895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/>
            <a:t>POST </a:t>
          </a:r>
          <a:r>
            <a:rPr lang="en-GB" sz="2000" b="1" kern="1200" dirty="0" err="1" smtClean="0"/>
            <a:t>DocumentReference</a:t>
          </a:r>
          <a:endParaRPr lang="en-GB" sz="2000" b="1" kern="1200" dirty="0"/>
        </a:p>
      </dsp:txBody>
      <dsp:txXfrm>
        <a:off x="0" y="127462"/>
        <a:ext cx="4333354" cy="895945"/>
      </dsp:txXfrm>
    </dsp:sp>
    <dsp:sp modelId="{595BD3A1-3B8A-49CD-AD22-9683EA5FF2E5}">
      <dsp:nvSpPr>
        <dsp:cNvPr id="0" name=""/>
        <dsp:cNvSpPr/>
      </dsp:nvSpPr>
      <dsp:spPr>
        <a:xfrm>
          <a:off x="4620788" y="1484737"/>
          <a:ext cx="1066618" cy="124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 </a:t>
          </a:r>
          <a:endParaRPr lang="en-GB" sz="2000" b="1" kern="1200" dirty="0"/>
        </a:p>
      </dsp:txBody>
      <dsp:txXfrm>
        <a:off x="4620788" y="1484737"/>
        <a:ext cx="1066618" cy="1247400"/>
      </dsp:txXfrm>
    </dsp:sp>
    <dsp:sp modelId="{B2733674-6369-43FF-9832-89AC1ED440F5}">
      <dsp:nvSpPr>
        <dsp:cNvPr id="0" name=""/>
        <dsp:cNvSpPr/>
      </dsp:nvSpPr>
      <dsp:spPr>
        <a:xfrm rot="10800000">
          <a:off x="4407464" y="1484737"/>
          <a:ext cx="213323" cy="124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BC0BA-EB2D-4AF1-9043-88672D7ACA16}">
      <dsp:nvSpPr>
        <dsp:cNvPr id="0" name=""/>
        <dsp:cNvSpPr/>
      </dsp:nvSpPr>
      <dsp:spPr>
        <a:xfrm>
          <a:off x="5523" y="1660464"/>
          <a:ext cx="4316611" cy="895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/>
            <a:t>PUT </a:t>
          </a:r>
          <a:r>
            <a:rPr lang="en-GB" sz="2000" b="1" kern="1200" dirty="0" err="1" smtClean="0"/>
            <a:t>DocumentReference</a:t>
          </a:r>
          <a:endParaRPr lang="en-GB" sz="2000" b="1" kern="1200" dirty="0"/>
        </a:p>
      </dsp:txBody>
      <dsp:txXfrm>
        <a:off x="5523" y="1660464"/>
        <a:ext cx="4316611" cy="895945"/>
      </dsp:txXfrm>
    </dsp:sp>
    <dsp:sp modelId="{CF2E6D56-995A-448E-9C70-3ABCAE103510}">
      <dsp:nvSpPr>
        <dsp:cNvPr id="0" name=""/>
        <dsp:cNvSpPr/>
      </dsp:nvSpPr>
      <dsp:spPr>
        <a:xfrm>
          <a:off x="4620788" y="2958937"/>
          <a:ext cx="1066618" cy="124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 </a:t>
          </a:r>
          <a:endParaRPr lang="en-GB" sz="2000" b="1" kern="1200" dirty="0"/>
        </a:p>
      </dsp:txBody>
      <dsp:txXfrm>
        <a:off x="4620788" y="2958937"/>
        <a:ext cx="1066618" cy="1247400"/>
      </dsp:txXfrm>
    </dsp:sp>
    <dsp:sp modelId="{9206DBA1-0864-47E6-A8D3-9FE54196D3D9}">
      <dsp:nvSpPr>
        <dsp:cNvPr id="0" name=""/>
        <dsp:cNvSpPr/>
      </dsp:nvSpPr>
      <dsp:spPr>
        <a:xfrm rot="10800000">
          <a:off x="4407464" y="2958937"/>
          <a:ext cx="213323" cy="124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E748C-211A-4CA6-8EF1-4DF0F777C689}">
      <dsp:nvSpPr>
        <dsp:cNvPr id="0" name=""/>
        <dsp:cNvSpPr/>
      </dsp:nvSpPr>
      <dsp:spPr>
        <a:xfrm>
          <a:off x="5523" y="3134664"/>
          <a:ext cx="4316611" cy="895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/>
            <a:t>DELETE </a:t>
          </a:r>
          <a:r>
            <a:rPr lang="en-GB" sz="2000" b="1" kern="1200" dirty="0" err="1" smtClean="0"/>
            <a:t>DocumentReference</a:t>
          </a:r>
          <a:endParaRPr lang="en-GB" sz="2000" b="1" kern="1200" dirty="0"/>
        </a:p>
      </dsp:txBody>
      <dsp:txXfrm>
        <a:off x="5523" y="3134664"/>
        <a:ext cx="4316611" cy="895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264C2-4E27-4789-A8CB-4114ECC2DE99}">
      <dsp:nvSpPr>
        <dsp:cNvPr id="0" name=""/>
        <dsp:cNvSpPr/>
      </dsp:nvSpPr>
      <dsp:spPr>
        <a:xfrm>
          <a:off x="504060" y="651710"/>
          <a:ext cx="2871033" cy="25368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Limited Types on the Document Reference</a:t>
          </a:r>
          <a:endParaRPr lang="en-GB" sz="1800" kern="1200" dirty="0"/>
        </a:p>
      </dsp:txBody>
      <dsp:txXfrm>
        <a:off x="924513" y="1023218"/>
        <a:ext cx="2030127" cy="1793798"/>
      </dsp:txXfrm>
    </dsp:sp>
    <dsp:sp modelId="{832FC290-2C73-48DB-9AEA-58B5AF787BDE}">
      <dsp:nvSpPr>
        <dsp:cNvPr id="0" name=""/>
        <dsp:cNvSpPr/>
      </dsp:nvSpPr>
      <dsp:spPr>
        <a:xfrm>
          <a:off x="3845032" y="2451951"/>
          <a:ext cx="2871033" cy="25368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Record Retrieval is a direct negotiation between Consumers and Providers</a:t>
          </a:r>
          <a:endParaRPr lang="en-GB" sz="1800" kern="1200" dirty="0"/>
        </a:p>
      </dsp:txBody>
      <dsp:txXfrm>
        <a:off x="4265485" y="2823459"/>
        <a:ext cx="2030127" cy="1793798"/>
      </dsp:txXfrm>
    </dsp:sp>
    <dsp:sp modelId="{61D4907E-0775-485C-AD67-32DD628C31B7}">
      <dsp:nvSpPr>
        <dsp:cNvPr id="0" name=""/>
        <dsp:cNvSpPr/>
      </dsp:nvSpPr>
      <dsp:spPr>
        <a:xfrm>
          <a:off x="7272827" y="651710"/>
          <a:ext cx="2871033" cy="25368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Limited number of Consumer and Provider Organisations</a:t>
          </a:r>
          <a:endParaRPr lang="en-GB" sz="1800" kern="1200" dirty="0"/>
        </a:p>
      </dsp:txBody>
      <dsp:txXfrm>
        <a:off x="7693280" y="1023218"/>
        <a:ext cx="2030127" cy="1793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264C2-4E27-4789-A8CB-4114ECC2DE99}">
      <dsp:nvSpPr>
        <dsp:cNvPr id="0" name=""/>
        <dsp:cNvSpPr/>
      </dsp:nvSpPr>
      <dsp:spPr>
        <a:xfrm>
          <a:off x="504060" y="651710"/>
          <a:ext cx="2871033" cy="25368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More Types </a:t>
          </a:r>
          <a:r>
            <a:rPr lang="en-GB" sz="1800" kern="1200" dirty="0" smtClean="0"/>
            <a:t>on the Document Reference</a:t>
          </a:r>
          <a:endParaRPr lang="en-GB" sz="1800" kern="1200" dirty="0"/>
        </a:p>
      </dsp:txBody>
      <dsp:txXfrm>
        <a:off x="924513" y="1023218"/>
        <a:ext cx="2030127" cy="1793798"/>
      </dsp:txXfrm>
    </dsp:sp>
    <dsp:sp modelId="{832FC290-2C73-48DB-9AEA-58B5AF787BDE}">
      <dsp:nvSpPr>
        <dsp:cNvPr id="0" name=""/>
        <dsp:cNvSpPr/>
      </dsp:nvSpPr>
      <dsp:spPr>
        <a:xfrm>
          <a:off x="3845032" y="2451951"/>
          <a:ext cx="2871033" cy="25368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NHS Digital aim to help facilitate Record Retrieval where National Standards are used</a:t>
          </a:r>
          <a:endParaRPr lang="en-GB" sz="1800" kern="1200" dirty="0"/>
        </a:p>
      </dsp:txBody>
      <dsp:txXfrm>
        <a:off x="4265485" y="2823459"/>
        <a:ext cx="2030127" cy="1793798"/>
      </dsp:txXfrm>
    </dsp:sp>
    <dsp:sp modelId="{61D4907E-0775-485C-AD67-32DD628C31B7}">
      <dsp:nvSpPr>
        <dsp:cNvPr id="0" name=""/>
        <dsp:cNvSpPr/>
      </dsp:nvSpPr>
      <dsp:spPr>
        <a:xfrm>
          <a:off x="7272827" y="651710"/>
          <a:ext cx="2871033" cy="25368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More Consumer </a:t>
          </a:r>
          <a:r>
            <a:rPr lang="en-GB" sz="1800" kern="1200" dirty="0" smtClean="0"/>
            <a:t>and Provider </a:t>
          </a:r>
          <a:r>
            <a:rPr lang="en-GB" sz="1800" kern="1200" dirty="0" smtClean="0"/>
            <a:t>Organisations</a:t>
          </a:r>
          <a:endParaRPr lang="en-GB" sz="1800" kern="1200" dirty="0"/>
        </a:p>
      </dsp:txBody>
      <dsp:txXfrm>
        <a:off x="7693280" y="1023218"/>
        <a:ext cx="2030127" cy="1793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11EA8-CB01-4239-9A59-D141BA8BC53B}" type="datetimeFigureOut">
              <a:rPr lang="en-GB" smtClean="0"/>
              <a:t>09/03/2018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8705F-8E39-45AA-9237-E79A4C0BD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0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88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705F-8E39-45AA-9237-E79A4C0BD4E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0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705F-8E39-45AA-9237-E79A4C0BD4E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6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8705F-8E39-45AA-9237-E79A4C0BD4E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9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2448000"/>
            <a:ext cx="12192000" cy="3408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0" y="912000"/>
            <a:ext cx="8880416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heading in 30pt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000" y="1584003"/>
            <a:ext cx="8880416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11" y="6000000"/>
            <a:ext cx="5232011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Presented by… in 15pt Arial Bold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49" y="338185"/>
            <a:ext cx="1597660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5904003"/>
            <a:ext cx="4031091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8974"/>
            <a:ext cx="12192000" cy="34082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748977"/>
            <a:ext cx="12192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extBox 4"/>
          <p:cNvSpPr txBox="1"/>
          <p:nvPr/>
        </p:nvSpPr>
        <p:spPr>
          <a:xfrm>
            <a:off x="1007435" y="1864313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6" y="5647390"/>
            <a:ext cx="4894895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69" y="2624027"/>
            <a:ext cx="516943" cy="51694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49" y="338185"/>
            <a:ext cx="1597660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0" y="912000"/>
            <a:ext cx="8880416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heading in 30pt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000" y="1584003"/>
            <a:ext cx="8880416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11" y="6000000"/>
            <a:ext cx="5232011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55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48000"/>
            <a:ext cx="12192000" cy="56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0000" y="480002"/>
            <a:ext cx="101760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440000"/>
            <a:ext cx="10272000" cy="4581288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256" y="6309321"/>
            <a:ext cx="28448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12192000" cy="6859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131200"/>
            <a:ext cx="12192000" cy="17281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0000" y="5376002"/>
            <a:ext cx="9072437" cy="1200091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0000" y="6021291"/>
            <a:ext cx="9072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256" y="6309321"/>
            <a:ext cx="284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4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796819"/>
            <a:ext cx="12192000" cy="340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796821"/>
            <a:ext cx="12192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637867" y="4454788"/>
            <a:ext cx="622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007435" y="1864313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6" y="5647390"/>
            <a:ext cx="4894895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1" y="2624028"/>
            <a:ext cx="516943" cy="51694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49" y="338185"/>
            <a:ext cx="1597660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0" y="912000"/>
            <a:ext cx="8880416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000" y="1584001"/>
            <a:ext cx="8880416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11" y="6000000"/>
            <a:ext cx="5232011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94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8165"/>
            <a:ext cx="12192000" cy="340821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49" y="338185"/>
            <a:ext cx="1597660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5904002"/>
            <a:ext cx="4031091" cy="78232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0" y="912000"/>
            <a:ext cx="8880416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000" y="1584001"/>
            <a:ext cx="8880416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11" y="6000000"/>
            <a:ext cx="5232011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94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48000"/>
            <a:ext cx="12192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0000" y="480001"/>
            <a:ext cx="10176000" cy="706091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440000"/>
            <a:ext cx="10272000" cy="4581288"/>
          </a:xfrm>
        </p:spPr>
        <p:txBody>
          <a:bodyPr lIns="0" tIns="0" rIns="0" bIns="0"/>
          <a:lstStyle>
            <a:lvl1pPr>
              <a:defRPr sz="30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256" y="6309321"/>
            <a:ext cx="2844800" cy="365125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12192000" cy="68559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131200"/>
            <a:ext cx="12192000" cy="17281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0000" y="5376001"/>
            <a:ext cx="9072437" cy="1200091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0000" y="6021290"/>
            <a:ext cx="9072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256" y="6309321"/>
            <a:ext cx="2844800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9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 Record Locator Service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Now and Next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Consumer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Organisations</a:t>
            </a:r>
            <a:endParaRPr lang="en-GB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60000" y="2905200"/>
            <a:ext cx="1618906" cy="1618906"/>
            <a:chOff x="0" y="1450622"/>
            <a:chExt cx="1618906" cy="1618906"/>
          </a:xfrm>
        </p:grpSpPr>
        <p:sp>
          <p:nvSpPr>
            <p:cNvPr id="5" name="Oval 4"/>
            <p:cNvSpPr/>
            <p:nvPr/>
          </p:nvSpPr>
          <p:spPr>
            <a:xfrm>
              <a:off x="0" y="1450622"/>
              <a:ext cx="1618906" cy="1618906"/>
            </a:xfrm>
            <a:prstGeom prst="ellipse">
              <a:avLst/>
            </a:prstGeom>
            <a:solidFill>
              <a:srgbClr val="FF33CC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37083" y="1687705"/>
              <a:ext cx="1144740" cy="1144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/>
                <a:t>Consumers</a:t>
              </a:r>
              <a:endParaRPr lang="en-GB" sz="1500" b="1" kern="1200" dirty="0"/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31309118"/>
              </p:ext>
            </p:extLst>
          </p:nvPr>
        </p:nvGraphicFramePr>
        <p:xfrm>
          <a:off x="2597554" y="1700808"/>
          <a:ext cx="5688632" cy="421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1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NRLS /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Maintaining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Pointers</a:t>
            </a: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23792" y="1916832"/>
            <a:ext cx="3744416" cy="3600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77413"/>
              </p:ext>
            </p:extLst>
          </p:nvPr>
        </p:nvGraphicFramePr>
        <p:xfrm>
          <a:off x="960438" y="1439863"/>
          <a:ext cx="10271125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47928" y="211055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NRLS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5783461" y="3366284"/>
            <a:ext cx="625077" cy="864096"/>
          </a:xfrm>
          <a:prstGeom prst="flowChartMulti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112224" y="2996952"/>
            <a:ext cx="1440160" cy="504056"/>
            <a:chOff x="8112224" y="2996952"/>
            <a:chExt cx="1440160" cy="504056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8112224" y="3501008"/>
              <a:ext cx="1440160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328248" y="299695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Write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00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Provider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Organisations</a:t>
            </a:r>
            <a:endParaRPr lang="en-GB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614204" y="2890800"/>
            <a:ext cx="1617796" cy="1617796"/>
            <a:chOff x="8653328" y="1451181"/>
            <a:chExt cx="1617796" cy="1617796"/>
          </a:xfrm>
        </p:grpSpPr>
        <p:sp>
          <p:nvSpPr>
            <p:cNvPr id="5" name="Oval 4"/>
            <p:cNvSpPr/>
            <p:nvPr/>
          </p:nvSpPr>
          <p:spPr>
            <a:xfrm>
              <a:off x="8653328" y="1451181"/>
              <a:ext cx="1617796" cy="1617796"/>
            </a:xfrm>
            <a:prstGeom prst="ellipse">
              <a:avLst/>
            </a:prstGeom>
            <a:solidFill>
              <a:srgbClr val="7030A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8890249" y="1688102"/>
              <a:ext cx="1143954" cy="1143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b="1" kern="1200" dirty="0" smtClean="0">
                  <a:effectLst/>
                </a:rPr>
                <a:t>Providers</a:t>
              </a: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34881147"/>
              </p:ext>
            </p:extLst>
          </p:nvPr>
        </p:nvGraphicFramePr>
        <p:xfrm>
          <a:off x="3807112" y="1624519"/>
          <a:ext cx="5688632" cy="421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2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BETA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Focused Scope</a:t>
            </a:r>
            <a:endParaRPr lang="en-GB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0564962"/>
              </p:ext>
            </p:extLst>
          </p:nvPr>
        </p:nvGraphicFramePr>
        <p:xfrm>
          <a:off x="767408" y="833047"/>
          <a:ext cx="106571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1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Beyond BETA</a:t>
            </a:r>
            <a:endParaRPr lang="en-GB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6310656"/>
              </p:ext>
            </p:extLst>
          </p:nvPr>
        </p:nvGraphicFramePr>
        <p:xfrm>
          <a:off x="767408" y="833047"/>
          <a:ext cx="106571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67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To Recap</a:t>
            </a:r>
            <a:endParaRPr lang="en-GB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4848968"/>
              </p:ext>
            </p:extLst>
          </p:nvPr>
        </p:nvGraphicFramePr>
        <p:xfrm>
          <a:off x="767408" y="833047"/>
          <a:ext cx="110892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0000" y="1186093"/>
            <a:ext cx="9024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NRLS stores Pointers created by Organisations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NRLS allows Organisations to search these Pointers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Pointer is a constrained FHIR </a:t>
            </a:r>
            <a:r>
              <a:rPr lang="en-GB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DocumentReference</a:t>
            </a:r>
            <a:endParaRPr lang="en-GB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Connection and Authorisation is handle through SSP standards utilising </a:t>
            </a:r>
            <a:r>
              <a:rPr lang="en-GB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MutualAuth</a:t>
            </a: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ASIDs and Interaction IDs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 will be released in just a few months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Consumers could retrieve records using Pointer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Beyond BETA NHS Digital aim to help facilitate record retrieval where National Standards are used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8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Agenda</a:t>
            </a: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000" y="1186093"/>
            <a:ext cx="9024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NRLS Overview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Model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Interactions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 Scope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Beyond BETA</a:t>
            </a:r>
            <a:endParaRPr lang="en-GB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3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EE41C-7559-4E34-AFF3-87D4C1C4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What and Why?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3C89E-F950-4EE9-A380-7B64D2D5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440001"/>
            <a:ext cx="10272000" cy="396824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GB" sz="4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National Record Locator Service (NRLS) will enable an authorised clinician, care worker and/or administrator, in any health or care setting, to access a patient’s information to support that patient’s direct care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new national capability will aim to 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 local digital initiatives 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shared care records) and 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the level of digital maturity 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Health and Care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aims to demonstrate this capability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testing the concept of 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border interoperability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crucially enabling the power of 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shared care records 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(where they exist) to become woven into the NRLS fabric from the outset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The NRLS will point to care records from across local platforms and national services based upon </a:t>
            </a:r>
            <a:r>
              <a:rPr lang="en-GB" alt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common APIs for this to be retrieved and provided in a consolidated 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expected that organisations will connect to the NRLS using </a:t>
            </a:r>
            <a:r>
              <a:rPr lang="en-GB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 standards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NHS Digital intends for the NRLS to be accessible to all localities in 2018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opening up the possibility off achieving the ‘holy grail of interoperability’ in the months and years that follow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E17EC4-51EA-4FF8-826B-5D7DF6D9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217F65B5-7CA8-40EC-A839-151D9A61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75" y="5418001"/>
            <a:ext cx="3116200" cy="10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39CE04-AF2E-4157-927B-C1CA5B4894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7" y="183555"/>
            <a:ext cx="1597660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1" y="1981867"/>
            <a:ext cx="10800631" cy="4485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67" b="1" dirty="0">
                <a:solidFill>
                  <a:srgbClr val="002060"/>
                </a:solidFill>
              </a:rPr>
              <a:t>NRLS Aims:</a:t>
            </a:r>
            <a:endParaRPr lang="en-GB" sz="1867" dirty="0">
              <a:solidFill>
                <a:srgbClr val="002060"/>
              </a:solidFill>
            </a:endParaRPr>
          </a:p>
          <a:p>
            <a:pPr lvl="0"/>
            <a:r>
              <a:rPr lang="en-GB" sz="1867" dirty="0">
                <a:solidFill>
                  <a:srgbClr val="002060"/>
                </a:solidFill>
              </a:rPr>
              <a:t>Build a </a:t>
            </a:r>
            <a:r>
              <a:rPr lang="en-GB" sz="1867" b="1" dirty="0">
                <a:solidFill>
                  <a:srgbClr val="002060"/>
                </a:solidFill>
              </a:rPr>
              <a:t>national record index </a:t>
            </a:r>
            <a:r>
              <a:rPr lang="en-GB" sz="1867" dirty="0">
                <a:solidFill>
                  <a:srgbClr val="002060"/>
                </a:solidFill>
              </a:rPr>
              <a:t>for data providers and consumers</a:t>
            </a:r>
          </a:p>
          <a:p>
            <a:pPr lvl="0"/>
            <a:r>
              <a:rPr lang="en-GB" sz="1867" dirty="0">
                <a:solidFill>
                  <a:srgbClr val="002060"/>
                </a:solidFill>
              </a:rPr>
              <a:t>Complement local initiatives, including integrating into existing clinical systems</a:t>
            </a:r>
          </a:p>
          <a:p>
            <a:pPr lvl="0"/>
            <a:r>
              <a:rPr lang="en-GB" sz="1867" dirty="0">
                <a:solidFill>
                  <a:srgbClr val="002060"/>
                </a:solidFill>
              </a:rPr>
              <a:t>Provide the underpinning technical capabilities </a:t>
            </a:r>
            <a:r>
              <a:rPr lang="en-GB" sz="1867" i="1" dirty="0">
                <a:solidFill>
                  <a:srgbClr val="002060"/>
                </a:solidFill>
              </a:rPr>
              <a:t>(Digital Interoperability Platform) </a:t>
            </a:r>
            <a:r>
              <a:rPr lang="en-GB" sz="1867" dirty="0">
                <a:solidFill>
                  <a:srgbClr val="002060"/>
                </a:solidFill>
              </a:rPr>
              <a:t>that will </a:t>
            </a:r>
            <a:r>
              <a:rPr lang="en-GB" sz="1867" b="1" dirty="0">
                <a:solidFill>
                  <a:srgbClr val="002060"/>
                </a:solidFill>
              </a:rPr>
              <a:t>facilitate integrated care</a:t>
            </a:r>
            <a:endParaRPr lang="en-GB" sz="1867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67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67" b="1" dirty="0">
                <a:solidFill>
                  <a:srgbClr val="002060"/>
                </a:solidFill>
              </a:rPr>
              <a:t>NRLS Objectives:</a:t>
            </a:r>
            <a:endParaRPr lang="en-GB" sz="1867" dirty="0">
              <a:solidFill>
                <a:srgbClr val="002060"/>
              </a:solidFill>
            </a:endParaRPr>
          </a:p>
          <a:p>
            <a:pPr lvl="0"/>
            <a:r>
              <a:rPr lang="en-GB" sz="1867" dirty="0">
                <a:solidFill>
                  <a:srgbClr val="002060"/>
                </a:solidFill>
              </a:rPr>
              <a:t>To provide a national</a:t>
            </a:r>
            <a:r>
              <a:rPr lang="en-GB" sz="1867" b="1" dirty="0">
                <a:solidFill>
                  <a:srgbClr val="002060"/>
                </a:solidFill>
              </a:rPr>
              <a:t> index </a:t>
            </a:r>
            <a:r>
              <a:rPr lang="en-GB" sz="1867" dirty="0">
                <a:solidFill>
                  <a:srgbClr val="002060"/>
                </a:solidFill>
              </a:rPr>
              <a:t>to support the health AND [social] care system (e.g. store that record exists) in a chronological order</a:t>
            </a:r>
          </a:p>
          <a:p>
            <a:pPr lvl="0"/>
            <a:r>
              <a:rPr lang="en-GB" sz="1867" dirty="0">
                <a:solidFill>
                  <a:srgbClr val="002060"/>
                </a:solidFill>
              </a:rPr>
              <a:t>To provide a standardised pointer to the record as stored/listed within the index </a:t>
            </a:r>
          </a:p>
          <a:p>
            <a:pPr lvl="0"/>
            <a:r>
              <a:rPr lang="en-GB" sz="1867" dirty="0">
                <a:solidFill>
                  <a:srgbClr val="002060"/>
                </a:solidFill>
              </a:rPr>
              <a:t>To point/locate records of </a:t>
            </a:r>
            <a:r>
              <a:rPr lang="en-GB" sz="1867" b="1" dirty="0">
                <a:solidFill>
                  <a:srgbClr val="002060"/>
                </a:solidFill>
              </a:rPr>
              <a:t>various complexity (e.g. PDF, HTML, FHIR)</a:t>
            </a:r>
            <a:endParaRPr lang="en-GB" sz="1867" dirty="0">
              <a:solidFill>
                <a:srgbClr val="002060"/>
              </a:solidFill>
            </a:endParaRPr>
          </a:p>
          <a:p>
            <a:pPr lvl="0"/>
            <a:r>
              <a:rPr lang="en-GB" sz="1867" dirty="0">
                <a:solidFill>
                  <a:srgbClr val="002060"/>
                </a:solidFill>
              </a:rPr>
              <a:t>To provide </a:t>
            </a:r>
            <a:r>
              <a:rPr lang="en-GB" sz="1867" b="1" dirty="0">
                <a:solidFill>
                  <a:srgbClr val="002060"/>
                </a:solidFill>
              </a:rPr>
              <a:t>cross border interoperability</a:t>
            </a:r>
            <a:r>
              <a:rPr lang="en-GB" sz="1867" dirty="0">
                <a:solidFill>
                  <a:srgbClr val="002060"/>
                </a:solidFill>
              </a:rPr>
              <a:t>, transparency and </a:t>
            </a:r>
            <a:r>
              <a:rPr lang="en-GB" sz="1867" b="1" dirty="0">
                <a:solidFill>
                  <a:srgbClr val="002060"/>
                </a:solidFill>
              </a:rPr>
              <a:t>real time information</a:t>
            </a:r>
            <a:r>
              <a:rPr lang="en-GB" sz="1867" dirty="0">
                <a:solidFill>
                  <a:srgbClr val="002060"/>
                </a:solidFill>
              </a:rPr>
              <a:t> for the purposes of </a:t>
            </a:r>
            <a:r>
              <a:rPr lang="en-GB" sz="1867" u="sng" dirty="0">
                <a:solidFill>
                  <a:srgbClr val="002060"/>
                </a:solidFill>
              </a:rPr>
              <a:t>direct care</a:t>
            </a:r>
            <a:endParaRPr lang="en-GB" sz="1867" dirty="0">
              <a:solidFill>
                <a:srgbClr val="002060"/>
              </a:solidFill>
            </a:endParaRPr>
          </a:p>
          <a:p>
            <a:endParaRPr lang="en-GB" sz="1867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373" y="579677"/>
            <a:ext cx="10176000" cy="11948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NRLS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Aims and Objectives*</a:t>
            </a:r>
            <a:r>
              <a:rPr lang="en-GB" i="1" dirty="0" smtClean="0"/>
              <a:t> </a:t>
            </a:r>
            <a:r>
              <a:rPr lang="en-GB" i="1" dirty="0"/>
              <a:t/>
            </a:r>
            <a:br>
              <a:rPr lang="en-GB" i="1" dirty="0"/>
            </a:br>
            <a:r>
              <a:rPr lang="en-GB" sz="1333" dirty="0">
                <a:solidFill>
                  <a:schemeClr val="accent2">
                    <a:lumMod val="75000"/>
                  </a:schemeClr>
                </a:solidFill>
              </a:rPr>
              <a:t>(* to be further explored/agreed as part of beta)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505BDC-A36E-4890-8C6C-B06D4AA549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7" y="183555"/>
            <a:ext cx="1597660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480000"/>
            <a:ext cx="10176000" cy="112479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Building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and Enabling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4" y="1604797"/>
            <a:ext cx="10945216" cy="15361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Part 1</a:t>
            </a:r>
            <a:r>
              <a:rPr lang="en-GB" dirty="0">
                <a:solidFill>
                  <a:srgbClr val="002060"/>
                </a:solidFill>
              </a:rPr>
              <a:t>: National Record Locator </a:t>
            </a:r>
            <a:r>
              <a:rPr lang="en-GB" u="sng" dirty="0">
                <a:solidFill>
                  <a:srgbClr val="002060"/>
                </a:solidFill>
              </a:rPr>
              <a:t>Index</a:t>
            </a:r>
            <a:r>
              <a:rPr lang="en-GB" dirty="0">
                <a:solidFill>
                  <a:srgbClr val="002060"/>
                </a:solidFill>
              </a:rPr>
              <a:t> (NRLI) – </a:t>
            </a:r>
            <a:r>
              <a:rPr lang="en-GB" b="1" dirty="0">
                <a:solidFill>
                  <a:srgbClr val="002060"/>
                </a:solidFill>
              </a:rPr>
              <a:t>building the capability</a:t>
            </a:r>
          </a:p>
          <a:p>
            <a:r>
              <a:rPr lang="en-GB" b="1" dirty="0">
                <a:solidFill>
                  <a:srgbClr val="002060"/>
                </a:solidFill>
              </a:rPr>
              <a:t>Part 2</a:t>
            </a:r>
            <a:r>
              <a:rPr lang="en-GB" dirty="0">
                <a:solidFill>
                  <a:srgbClr val="002060"/>
                </a:solidFill>
              </a:rPr>
              <a:t>: National Record Location </a:t>
            </a:r>
            <a:r>
              <a:rPr lang="en-GB" u="sng" dirty="0">
                <a:solidFill>
                  <a:srgbClr val="002060"/>
                </a:solidFill>
              </a:rPr>
              <a:t>Service</a:t>
            </a:r>
            <a:r>
              <a:rPr lang="en-GB" dirty="0">
                <a:solidFill>
                  <a:srgbClr val="002060"/>
                </a:solidFill>
              </a:rPr>
              <a:t> (NRLS) – </a:t>
            </a:r>
            <a:r>
              <a:rPr lang="en-GB" b="1" dirty="0">
                <a:solidFill>
                  <a:srgbClr val="002060"/>
                </a:solidFill>
              </a:rPr>
              <a:t>enabling the capability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188502" y="3216152"/>
            <a:ext cx="7459895" cy="2161013"/>
            <a:chOff x="1713384" y="3183238"/>
            <a:chExt cx="5594920" cy="1620760"/>
          </a:xfrm>
        </p:grpSpPr>
        <p:sp>
          <p:nvSpPr>
            <p:cNvPr id="6" name="Oval 5"/>
            <p:cNvSpPr/>
            <p:nvPr/>
          </p:nvSpPr>
          <p:spPr>
            <a:xfrm>
              <a:off x="1713384" y="3837814"/>
              <a:ext cx="3074640" cy="914400"/>
            </a:xfrm>
            <a:prstGeom prst="ellipse">
              <a:avLst/>
            </a:prstGeom>
            <a:solidFill>
              <a:schemeClr val="accent2">
                <a:alpha val="6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Technical Underpinning Capability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233664" y="3837814"/>
              <a:ext cx="3074640" cy="966184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NHS England Strategic Needs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161656" y="3183238"/>
              <a:ext cx="914400" cy="612648"/>
            </a:xfrm>
            <a:prstGeom prst="wedgeRoundRectCallout">
              <a:avLst>
                <a:gd name="adj1" fmla="val -14850"/>
                <a:gd name="adj2" fmla="val 13521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67" dirty="0"/>
                <a:t>NRLI &amp; NRLS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495044-224B-4843-AA4C-E55D39AB51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7" y="183555"/>
            <a:ext cx="1597660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0FA32-0187-4D3D-ABD9-B70ECD15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are we trying to achieve?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89B86B-DD65-45AE-ACA3-A8E75ABB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4E31878-9BE0-4D99-91F2-16CA63231B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0000" y="1470726"/>
          <a:ext cx="10176000" cy="3897141"/>
        </p:xfrm>
        <a:graphic>
          <a:graphicData uri="http://schemas.openxmlformats.org/drawingml/2006/table">
            <a:tbl>
              <a:tblPr firstRow="1" bandRow="1"/>
              <a:tblGrid>
                <a:gridCol w="1584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9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2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a…</a:t>
                      </a:r>
                    </a:p>
                  </a:txBody>
                  <a:tcPr marL="121924" marR="121924" marT="60927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 want to achieve…</a:t>
                      </a:r>
                    </a:p>
                  </a:txBody>
                  <a:tcPr marL="121924" marR="121924" marT="60927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this will be delivered by…</a:t>
                      </a:r>
                    </a:p>
                  </a:txBody>
                  <a:tcPr marL="121924" marR="121924" marT="60927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6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Minimum</a:t>
                      </a:r>
                    </a:p>
                  </a:txBody>
                  <a:tcPr marL="121924" marR="121924" marT="60927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904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i="1" u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4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i="1" u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National Record Locator </a:t>
                      </a:r>
                      <a:r>
                        <a:rPr lang="en-GB" sz="1300" b="1" i="1" u="sng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r>
                        <a:rPr lang="en-GB" sz="1300" i="1" u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(NRL</a:t>
                      </a:r>
                      <a:r>
                        <a:rPr lang="en-GB" sz="1300" b="1" i="1" u="sng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300" i="1" u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– Capability</a:t>
                      </a:r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that </a:t>
                      </a:r>
                      <a:r>
                        <a:rPr lang="en-GB" sz="1300" b="1" i="1" u="sng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solely</a:t>
                      </a:r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provides a central repository of what records are stored and where. </a:t>
                      </a:r>
                      <a:r>
                        <a:rPr lang="en-GB" sz="1300" i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possible we will provide a list of end points (hyperlinks</a:t>
                      </a:r>
                      <a:r>
                        <a:rPr lang="en-GB" sz="1300" b="0" i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GB" sz="1300" b="0" i="1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1" baseline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4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 want to achieve this </a:t>
                      </a:r>
                      <a:r>
                        <a:rPr lang="en-GB" sz="1300" b="1" i="1" u="sng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en-GB" sz="1300" b="1" i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September 2018</a:t>
                      </a:r>
                    </a:p>
                  </a:txBody>
                  <a:tcPr marL="121924" marR="121924" marT="60927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82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i="1" u="none" baseline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682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 and Care organisations accessing the NRLI through the Summary Care Record application (SCRa) – owned and maintained by NHS Digital and directly through system integration where possible</a:t>
                      </a:r>
                    </a:p>
                    <a:p>
                      <a:pPr marL="2682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i="1" u="none" baseline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682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national API will also be available for any consumer to utilise the capability </a:t>
                      </a:r>
                      <a:endParaRPr lang="en-GB" sz="1300" i="1" u="none" baseline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4" marR="121924" marT="0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Maximum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4" marR="121924" marT="60927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904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4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i="1" u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National Record Locator </a:t>
                      </a:r>
                      <a:r>
                        <a:rPr lang="en-GB" sz="1300" b="1" i="1" u="sng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  <a:r>
                        <a:rPr lang="en-GB" sz="1300" i="1" u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(NRL</a:t>
                      </a:r>
                      <a:r>
                        <a:rPr lang="en-GB" sz="1300" b="1" i="1" u="sng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300" i="1" u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– a</a:t>
                      </a:r>
                      <a:r>
                        <a:rPr lang="en-GB" sz="1300" i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capability which provides a mechanism to enable access to static documents in the first instance, followed by more structured records over time</a:t>
                      </a:r>
                    </a:p>
                    <a:p>
                      <a:pPr marL="90488" marR="0" lvl="0" indent="-90488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488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 want to achieve this </a:t>
                      </a:r>
                      <a:r>
                        <a:rPr lang="en-GB" sz="1300" b="1" i="1" u="sng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en-GB" sz="1300" b="1" i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September 2018</a:t>
                      </a:r>
                      <a:endParaRPr lang="en-US" sz="1300" b="1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4" marR="121924" marT="0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8288" indent="0" algn="ctr"/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Accessing the NRLS via:</a:t>
                      </a:r>
                    </a:p>
                    <a:p>
                      <a:pPr marL="536575" lvl="1" indent="-1778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SCRa</a:t>
                      </a:r>
                    </a:p>
                    <a:p>
                      <a:pPr marL="536575" lvl="1" indent="-1778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Shared Care Records</a:t>
                      </a:r>
                    </a:p>
                    <a:p>
                      <a:pPr marL="536575" lvl="1" indent="-1778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‘master nodes’ as outline in the NHS England Target Architecture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300" i="1" u="none" baseline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68288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300" i="1" u="non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NRLI functionality will be enabled plus the addition of static document retrieval (e.g. PDFs)</a:t>
                      </a:r>
                      <a:endParaRPr lang="en-GB" sz="1300" i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4" marR="121924" marT="60927" marB="609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8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9F7B1DB-E381-448A-80D1-BDBF50E82C2F}"/>
              </a:ext>
            </a:extLst>
          </p:cNvPr>
          <p:cNvSpPr txBox="1">
            <a:spLocks/>
          </p:cNvSpPr>
          <p:nvPr/>
        </p:nvSpPr>
        <p:spPr bwMode="auto">
          <a:xfrm>
            <a:off x="976751" y="5356073"/>
            <a:ext cx="10548327" cy="147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1867" b="1" kern="0" dirty="0">
                <a:solidFill>
                  <a:srgbClr val="002060"/>
                </a:solidFill>
                <a:cs typeface="Calibri" panose="020F0502020204030204" pitchFamily="34" charset="0"/>
              </a:rPr>
              <a:t>NHS </a:t>
            </a:r>
            <a:r>
              <a:rPr lang="en-GB" sz="1600" b="1" kern="0" dirty="0">
                <a:solidFill>
                  <a:srgbClr val="002060"/>
                </a:solidFill>
                <a:cs typeface="Calibri" panose="020F0502020204030204" pitchFamily="34" charset="0"/>
              </a:rPr>
              <a:t>Digital is committed to: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1600" kern="0" dirty="0">
                <a:solidFill>
                  <a:srgbClr val="002060"/>
                </a:solidFill>
                <a:cs typeface="Calibri" panose="020F0502020204030204" pitchFamily="34" charset="0"/>
              </a:rPr>
              <a:t>Utilise already-existing national assets, including SCRa to facilitate accessible adoption of the NRLS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1600" kern="0" dirty="0">
                <a:solidFill>
                  <a:srgbClr val="002060"/>
                </a:solidFill>
                <a:cs typeface="Calibri" panose="020F0502020204030204" pitchFamily="34" charset="0"/>
              </a:rPr>
              <a:t>Set </a:t>
            </a:r>
            <a:r>
              <a:rPr lang="en-GB" sz="1600" b="1" kern="0" dirty="0">
                <a:solidFill>
                  <a:srgbClr val="002060"/>
                </a:solidFill>
                <a:cs typeface="Calibri" panose="020F0502020204030204" pitchFamily="34" charset="0"/>
              </a:rPr>
              <a:t>new standards and enable existing standards </a:t>
            </a:r>
            <a:r>
              <a:rPr lang="en-GB" sz="1600" kern="0" dirty="0">
                <a:solidFill>
                  <a:srgbClr val="002060"/>
                </a:solidFill>
                <a:cs typeface="Calibri" panose="020F0502020204030204" pitchFamily="34" charset="0"/>
              </a:rPr>
              <a:t>where they exist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1600" kern="0" dirty="0">
                <a:solidFill>
                  <a:srgbClr val="002060"/>
                </a:solidFill>
                <a:cs typeface="Calibri" panose="020F0502020204030204" pitchFamily="34" charset="0"/>
              </a:rPr>
              <a:t>Providing FHIR RESTful interface APIs, aligned with local and national thinking and priorities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90C17DEF-BF91-42DE-96E5-E81D77FCBEFB}"/>
              </a:ext>
            </a:extLst>
          </p:cNvPr>
          <p:cNvSpPr txBox="1">
            <a:spLocks/>
          </p:cNvSpPr>
          <p:nvPr/>
        </p:nvSpPr>
        <p:spPr bwMode="auto">
          <a:xfrm>
            <a:off x="8737600" y="8326967"/>
            <a:ext cx="2844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3D0282B-0281-441C-AB24-CD0A07439363}" type="slidenum">
              <a:rPr lang="en-GB" altLang="en-US" sz="1600">
                <a:solidFill>
                  <a:srgbClr val="161645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600" dirty="0">
              <a:solidFill>
                <a:srgbClr val="161645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EDA7B3-1499-406A-AD5E-17C05ADDCC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7" y="183555"/>
            <a:ext cx="1597660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NRLS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23792" y="1916832"/>
            <a:ext cx="3744416" cy="3600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77413"/>
              </p:ext>
            </p:extLst>
          </p:nvPr>
        </p:nvGraphicFramePr>
        <p:xfrm>
          <a:off x="960438" y="1439863"/>
          <a:ext cx="10271125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47928" y="211055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NRLS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5783461" y="3366284"/>
            <a:ext cx="625077" cy="864096"/>
          </a:xfrm>
          <a:prstGeom prst="flowChartMulti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112224" y="2996952"/>
            <a:ext cx="1440160" cy="504056"/>
            <a:chOff x="8112224" y="2996952"/>
            <a:chExt cx="1440160" cy="504056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8112224" y="3501008"/>
              <a:ext cx="1440160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328248" y="299695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Write</a:t>
              </a:r>
              <a:endParaRPr lang="en-GB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11624" y="2996952"/>
            <a:ext cx="1440160" cy="504056"/>
            <a:chOff x="2711624" y="2996952"/>
            <a:chExt cx="1440160" cy="50405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711624" y="3501008"/>
              <a:ext cx="1440160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99656" y="299695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Read</a:t>
              </a:r>
              <a:endParaRPr lang="en-GB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80376" y="1340768"/>
            <a:ext cx="1655624" cy="576064"/>
            <a:chOff x="9696400" y="1186093"/>
            <a:chExt cx="1439600" cy="1018771"/>
          </a:xfrm>
        </p:grpSpPr>
        <p:sp>
          <p:nvSpPr>
            <p:cNvPr id="14" name="Line Callout 1 13"/>
            <p:cNvSpPr/>
            <p:nvPr/>
          </p:nvSpPr>
          <p:spPr>
            <a:xfrm>
              <a:off x="9696400" y="1186093"/>
              <a:ext cx="1439600" cy="1018771"/>
            </a:xfrm>
            <a:prstGeom prst="borderCallout1">
              <a:avLst>
                <a:gd name="adj1" fmla="val 18750"/>
                <a:gd name="adj2" fmla="val -8333"/>
                <a:gd name="adj3" fmla="val 401795"/>
                <a:gd name="adj4" fmla="val -175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12424" y="1341535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Pointers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36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NRLS /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Pointer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Data Model</a:t>
            </a:r>
            <a:endParaRPr lang="en-GB" i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89249474"/>
              </p:ext>
            </p:extLst>
          </p:nvPr>
        </p:nvGraphicFramePr>
        <p:xfrm>
          <a:off x="954800" y="1186092"/>
          <a:ext cx="10176000" cy="533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0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NRLS /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Querying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for Pointers</a:t>
            </a: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23792" y="1916832"/>
            <a:ext cx="3744416" cy="3600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77413"/>
              </p:ext>
            </p:extLst>
          </p:nvPr>
        </p:nvGraphicFramePr>
        <p:xfrm>
          <a:off x="960438" y="1439863"/>
          <a:ext cx="10271125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47928" y="211055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NRLS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5783461" y="3366284"/>
            <a:ext cx="625077" cy="864096"/>
          </a:xfrm>
          <a:prstGeom prst="flowChartMulti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711624" y="2996952"/>
            <a:ext cx="1440160" cy="504056"/>
            <a:chOff x="2711624" y="2996952"/>
            <a:chExt cx="1440160" cy="50405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711624" y="3501008"/>
              <a:ext cx="1440160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99656" y="299695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Read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6141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836</Words>
  <Application>Microsoft Office PowerPoint</Application>
  <PresentationFormat>Widescreen</PresentationFormat>
  <Paragraphs>130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HSCIC_Powepoint_v2.5_0115</vt:lpstr>
      <vt:lpstr>1_HSCIC_Powepoint_v2.5_0115</vt:lpstr>
      <vt:lpstr>PowerPoint Presentation</vt:lpstr>
      <vt:lpstr>The NRLS / Agenda</vt:lpstr>
      <vt:lpstr>The NRLS / What and Why?</vt:lpstr>
      <vt:lpstr>The NRLS / Aims and Objectives*  (* to be further explored/agreed as part of beta)</vt:lpstr>
      <vt:lpstr>The NRLS / Building and Enabling Access</vt:lpstr>
      <vt:lpstr>The NRLS / What are we trying to achieve? </vt:lpstr>
      <vt:lpstr>The NRLS</vt:lpstr>
      <vt:lpstr>The NRLS / Pointer Data Model</vt:lpstr>
      <vt:lpstr>The NRLS / Querying for Pointers</vt:lpstr>
      <vt:lpstr>The NRLS / Consumer Organisations</vt:lpstr>
      <vt:lpstr>The NRLS / Maintaining Pointers</vt:lpstr>
      <vt:lpstr>The NRLS / Provider Organisations</vt:lpstr>
      <vt:lpstr>The NRLS / BETA Focused Scope</vt:lpstr>
      <vt:lpstr>The NRLS / Beyond BETA</vt:lpstr>
      <vt:lpstr>The NRLS / To Recap</vt:lpstr>
      <vt:lpstr>PowerPoint Presentation</vt:lpstr>
    </vt:vector>
  </TitlesOfParts>
  <Company>Health &amp; Social Care Information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Wilkins</dc:creator>
  <cp:lastModifiedBy>Martin Wilkins</cp:lastModifiedBy>
  <cp:revision>111</cp:revision>
  <dcterms:created xsi:type="dcterms:W3CDTF">2018-01-12T09:47:17Z</dcterms:created>
  <dcterms:modified xsi:type="dcterms:W3CDTF">2018-03-09T14:21:45Z</dcterms:modified>
</cp:coreProperties>
</file>